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6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65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82B9F8-AC69-45C1-BD45-AF2F197B78A2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698A26-46B1-4631-956A-34F3AE71A7D9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BA3186-490C-4963-9CE5-58096C2F0BE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ru-RU" noProof="1" dirty="0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8100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ru-RU" noProof="1" dirty="0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167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0FFF6B6E-95F9-4B79-B5FD-A19B8455F821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7A1BA9-19E9-48CC-85AF-811E1F3BAEF8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A8A711-C245-4614-A283-5A67DB4BB10D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DAC1FC-9515-4F6D-8686-C36592E0E3D3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4" name="Надпись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AC0BB9-BDF4-4BBF-8B51-D6AC473FAB56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E84A7-05AA-4805-A509-3B1D7D3B73D9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2" name="Надпись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1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ED7FD3-497A-4B78-ACAB-7CAD1A983911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6E7AE9-DA83-467E-B17A-80ADEBBE3565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9687B9-4294-4F52-88EF-6A942101B3A1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C0421-4E58-4164-A71A-146F523824FF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35DF0C-77AC-4CCA-97DC-F7E36B1CC945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05C6B-5C90-4BC2-8AAA-7ED3DB6F3983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3B3A6E-A13A-4034-99F2-D0D5B5F95CB6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8" name="Прямая соединительная линия 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E24920-FF03-4A93-9D68-8CEF2AC00FA5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888EF5-53B6-48EC-8C9C-C2EDEE45D845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011B1-60AD-4916-820D-52C36440FE4A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7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EE2AA4-469F-4BFD-B0C8-F88A30E9FF44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1752277-EFD8-4C26-B280-4F0FC1AE9B78}" type="datetime1">
              <a:rPr lang="ru-RU" noProof="1" dirty="0" smtClean="0"/>
              <a:t>13.11.2023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89943" y="10"/>
            <a:ext cx="7612133" cy="6857990"/>
          </a:xfrm>
          <a:prstGeom prst="rect">
            <a:avLst/>
          </a:prstGeom>
        </p:spPr>
      </p:pic>
      <p:grpSp>
        <p:nvGrpSpPr>
          <p:cNvPr id="10" name="Группа 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Полилиния 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grpSp>
          <p:nvGrpSpPr>
            <p:cNvPr id="12" name="Группа 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Кольцо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Кольцо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Кольцо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Кольцо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ctr">
            <a:noAutofit/>
          </a:bodyPr>
          <a:lstStyle/>
          <a:p>
            <a:pPr rtl="0"/>
            <a:r>
              <a:rPr lang="ru-RU" sz="3200" b="1" noProof="1"/>
              <a:t>ТОЛЕРАНТНОСТЬ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ru-RU" sz="2400" noProof="1"/>
              <a:t>Свадковский Тихон</a:t>
            </a:r>
          </a:p>
          <a:p>
            <a:pPr rtl="0"/>
            <a:r>
              <a:rPr lang="ru-RU" sz="2400" noProof="1"/>
              <a:t>3 «А» класс</a:t>
            </a:r>
          </a:p>
        </p:txBody>
      </p:sp>
      <p:cxnSp>
        <p:nvCxnSpPr>
          <p:cNvPr id="18" name="Прямая соединительная линия 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897EF7-C73D-41D9-A040-2BCAB9811D0C}"/>
              </a:ext>
            </a:extLst>
          </p:cNvPr>
          <p:cNvSpPr txBox="1"/>
          <p:nvPr/>
        </p:nvSpPr>
        <p:spPr>
          <a:xfrm>
            <a:off x="3011572" y="32347"/>
            <a:ext cx="6190246" cy="120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№491 с углубленным изучением математики Красногвардейского района Санкт-Петербурга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60" name="Прямоугольник 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5" name="Рисунок 4" descr="Ракушка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Группа 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Овал 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/>
              </a:p>
            </p:txBody>
          </p:sp>
          <p:sp>
            <p:nvSpPr>
              <p:cNvPr id="52" name="Кольцо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Овал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/>
              </a:p>
            </p:txBody>
          </p:sp>
          <p:sp>
            <p:nvSpPr>
              <p:cNvPr id="55" name="Кольцо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Группа 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Овал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/>
              </a:p>
            </p:txBody>
          </p:sp>
          <p:sp>
            <p:nvSpPr>
              <p:cNvPr id="59" name="Кольцо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Группа 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Овал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/>
              </a:p>
            </p:txBody>
          </p:sp>
          <p:sp>
            <p:nvSpPr>
              <p:cNvPr id="75" name="Кольцо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sz="7200" noProof="1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2100" noProof="1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C469D-E801-4BD6-9953-9E8B18DC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YS Text"/>
              </a:rPr>
              <a:t>Толерантность – это терпимость, уважение к людям разных национальностей, стремление общаться с людьми на равных, желание узнать о другой нации как можно больше.</a:t>
            </a:r>
            <a:endParaRPr lang="ru-RU" sz="2400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E8E9E8C6-E3AE-4B29-9C2A-31D024E72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013" y="2566512"/>
            <a:ext cx="6215974" cy="3210128"/>
          </a:xfrm>
        </p:spPr>
      </p:pic>
    </p:spTree>
    <p:extLst>
      <p:ext uri="{BB962C8B-B14F-4D97-AF65-F5344CB8AC3E}">
        <p14:creationId xmlns:p14="http://schemas.microsoft.com/office/powerpoint/2010/main" val="211993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r>
              <a:rPr lang="ru-RU" noProof="1">
                <a:solidFill>
                  <a:srgbClr val="262626"/>
                </a:solidFill>
              </a:rPr>
              <a:t>О сложном </a:t>
            </a:r>
            <a:r>
              <a:rPr lang="en-US" noProof="1">
                <a:solidFill>
                  <a:srgbClr val="262626"/>
                </a:solidFill>
              </a:rPr>
              <a:t>- </a:t>
            </a:r>
            <a:r>
              <a:rPr lang="ru-RU" noProof="1">
                <a:solidFill>
                  <a:srgbClr val="262626"/>
                </a:solidFill>
              </a:rPr>
              <a:t>просто…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124229-BC5C-4C80-825A-27CE8A594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 художественных произведениях для детей  множество примеров, отлично иллюстрирующих тему толерантности.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4142B-A062-4695-8AFE-9B4E2397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том, как не найден компромисс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CB7925-C02B-40EA-8434-F2B8F8C61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3695" y="2557993"/>
            <a:ext cx="4845694" cy="33178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159CDA-6F7C-4965-A868-D180920BED30}"/>
              </a:ext>
            </a:extLst>
          </p:cNvPr>
          <p:cNvSpPr txBox="1"/>
          <p:nvPr/>
        </p:nvSpPr>
        <p:spPr>
          <a:xfrm>
            <a:off x="1470211" y="356303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Лебедь, Щука и Рак</a:t>
            </a:r>
          </a:p>
          <a:p>
            <a:r>
              <a:rPr lang="ru-RU" sz="3200" dirty="0"/>
              <a:t>Басня И. А. Крылова</a:t>
            </a:r>
          </a:p>
        </p:txBody>
      </p:sp>
    </p:spTree>
    <p:extLst>
      <p:ext uri="{BB962C8B-B14F-4D97-AF65-F5344CB8AC3E}">
        <p14:creationId xmlns:p14="http://schemas.microsoft.com/office/powerpoint/2010/main" val="81816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74993-EDF1-4627-B79C-7452D081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неприятии внешних различий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C958A-8828-43E5-AFA2-20A48C96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Слон и Моська</a:t>
            </a:r>
          </a:p>
          <a:p>
            <a:r>
              <a:rPr lang="ru-RU" sz="3200" dirty="0"/>
              <a:t>Басня И. А. Крылова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C01BB5-9F42-43C4-88EC-056E46B61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88" y="2187389"/>
            <a:ext cx="5091109" cy="38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3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533DC-5B30-433A-808E-336EDC70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Терпение в отношение к другим людям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42920-79D3-417B-AB65-623B93C89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Морозко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E01C46-8BAE-44B6-8B37-AFC58B58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24" y="2627823"/>
            <a:ext cx="5235388" cy="33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AB1EA-26D0-4383-B897-3DFEFF54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один пример терпения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FD377-947C-4BCF-AF8C-D03AFEDF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Золушка</a:t>
            </a:r>
          </a:p>
          <a:p>
            <a:r>
              <a:rPr lang="ru-RU" sz="3200" dirty="0"/>
              <a:t>Сказка Шарля Перро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1C508-6206-4AF2-AE6E-CE7BF0B1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006" y="2008094"/>
            <a:ext cx="5312844" cy="41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FBCAA-BD03-414F-9AB2-8383A2A0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Компромисс между родителями и детьми и настоящая дружба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1D72A-0DBE-48DF-9C87-6537A3B9E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Астрид Линдгрен</a:t>
            </a:r>
          </a:p>
          <a:p>
            <a:r>
              <a:rPr lang="ru-RU" sz="3200" dirty="0"/>
              <a:t>Карлсон, </a:t>
            </a:r>
          </a:p>
          <a:p>
            <a:pPr marL="0" indent="0">
              <a:buNone/>
            </a:pPr>
            <a:r>
              <a:rPr lang="ru-RU" sz="3200" dirty="0"/>
              <a:t>который живет на крыше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69E40-DEF8-42B0-B216-D94487C1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52" y="2740461"/>
            <a:ext cx="5901942" cy="31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3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11B63-DA48-443F-B2CC-997E9497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Толерантность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A54DE-6BA0-4EAD-A657-2EBE0AB4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малая часть примеров. Но и эти примеры показывают нам:</a:t>
            </a:r>
          </a:p>
          <a:p>
            <a:r>
              <a:rPr lang="ru-RU" dirty="0"/>
              <a:t> - тема толерантности не новое явление в жизни, она актуальна во все времена;</a:t>
            </a:r>
          </a:p>
          <a:p>
            <a:r>
              <a:rPr lang="ru-RU" dirty="0"/>
              <a:t> - вопросы толерантности не надуманы писателями - они неотъемлемая часть нашей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751617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309_TF78524312" id="{825566CF-E7A9-4F87-A343-BA63C60102A7}" vid="{CFB1E9A2-C679-4568-AB16-B018E3C94DD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Отдых</Template>
  <TotalTime>179</TotalTime>
  <Words>182</Words>
  <Application>Microsoft Office PowerPoint</Application>
  <PresentationFormat>Широкоэкранный</PresentationFormat>
  <Paragraphs>33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YS Text</vt:lpstr>
      <vt:lpstr>Природа</vt:lpstr>
      <vt:lpstr>ТОЛЕРАНТНОСТЬ</vt:lpstr>
      <vt:lpstr>Толерантность – это терпимость, уважение к людям разных национальностей, стремление общаться с людьми на равных, желание узнать о другой нации как можно больше.</vt:lpstr>
      <vt:lpstr>О сложном - просто…</vt:lpstr>
      <vt:lpstr>О том, как не найден компромисс</vt:lpstr>
      <vt:lpstr>О неприятии внешних различий</vt:lpstr>
      <vt:lpstr>Терпение в отношение к другим людям</vt:lpstr>
      <vt:lpstr>Еще один пример терпения</vt:lpstr>
      <vt:lpstr>Компромисс между родителями и детьми и настоящая дружба </vt:lpstr>
      <vt:lpstr>Толерантность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Yana</dc:creator>
  <cp:lastModifiedBy>Ksenia</cp:lastModifiedBy>
  <cp:revision>12</cp:revision>
  <dcterms:created xsi:type="dcterms:W3CDTF">2023-11-13T13:57:27Z</dcterms:created>
  <dcterms:modified xsi:type="dcterms:W3CDTF">2023-11-13T18:47:11Z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