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79" r:id="rId3"/>
    <p:sldId id="280" r:id="rId4"/>
    <p:sldId id="281" r:id="rId5"/>
    <p:sldId id="283" r:id="rId6"/>
    <p:sldId id="284" r:id="rId7"/>
    <p:sldId id="282" r:id="rId8"/>
    <p:sldId id="294" r:id="rId9"/>
    <p:sldId id="293" r:id="rId10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6" d="100"/>
          <a:sy n="86" d="100"/>
        </p:scale>
        <p:origin x="562" y="53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6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7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8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69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Толерантность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err="1">
                <a:latin typeface="+mn-lt"/>
              </a:rPr>
              <a:t>Свадковский</a:t>
            </a:r>
            <a:r>
              <a:rPr lang="ru-RU" dirty="0">
                <a:latin typeface="+mn-lt"/>
              </a:rPr>
              <a:t> Прохор</a:t>
            </a:r>
          </a:p>
          <a:p>
            <a:pPr rtl="0"/>
            <a:r>
              <a:rPr lang="ru-RU" dirty="0"/>
              <a:t>3 «А</a:t>
            </a:r>
            <a:r>
              <a:rPr lang="ru-RU"/>
              <a:t>» класс</a:t>
            </a:r>
            <a:endParaRPr lang="ru-RU" dirty="0">
              <a:latin typeface="+mn-lt"/>
            </a:endParaRPr>
          </a:p>
          <a:p>
            <a:pPr rtl="0"/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37E92-536F-4589-9DC2-2AC4EEDAF9CA}"/>
              </a:ext>
            </a:extLst>
          </p:cNvPr>
          <p:cNvSpPr txBox="1"/>
          <p:nvPr/>
        </p:nvSpPr>
        <p:spPr>
          <a:xfrm>
            <a:off x="2976283" y="21599"/>
            <a:ext cx="6096000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№491 с углубленным изучением математики Красногвардейского района Санкт-Петербурга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3" y="745505"/>
            <a:ext cx="7342094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Толерантность - это</a:t>
            </a:r>
            <a:endParaRPr lang="ru-RU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513601"/>
            <a:ext cx="6472517" cy="479755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когда мы уважаем и принимаем друг друга,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6F882-15F8-4EF7-A6CF-140978C5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5" y="2456330"/>
            <a:ext cx="5611007" cy="3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22" y="457200"/>
            <a:ext cx="6766560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Толерантность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21" y="1582209"/>
            <a:ext cx="7393731" cy="515924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даже если у нас разные мнения,</a:t>
            </a:r>
          </a:p>
          <a:p>
            <a:pPr rtl="0"/>
            <a:endParaRPr lang="ru-RU" sz="2400" dirty="0"/>
          </a:p>
          <a:p>
            <a:pPr rtl="0"/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F0721-A5A8-484C-AE23-8E1DB79A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63" y="2290762"/>
            <a:ext cx="6759219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731"/>
            <a:ext cx="6400800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Толерантность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776" y="1266892"/>
            <a:ext cx="6400800" cy="51206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>
                <a:solidFill>
                  <a:schemeClr val="accent6"/>
                </a:solidFill>
                <a:latin typeface="Times new Roman" panose="02000500000000000000" pitchFamily="2" charset="0"/>
                <a:cs typeface="Times new Roman" panose="02000500000000000000" pitchFamily="2" charset="0"/>
              </a:rPr>
              <a:t>разный цвет кожи,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C1E844-AD46-4694-A6A9-65E72B3E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1778956"/>
            <a:ext cx="4840941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28" y="73152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Толерантность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DC696-7F9E-42AB-9D45-B009277D6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48" y="955638"/>
            <a:ext cx="11119104" cy="4434840"/>
          </a:xfrm>
        </p:spPr>
        <p:txBody>
          <a:bodyPr/>
          <a:lstStyle/>
          <a:p>
            <a:r>
              <a:rPr lang="ru-RU" sz="2400" dirty="0"/>
              <a:t>разные вероисповедания!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675DB-DDC8-4B36-AB66-C28126E4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87" y="1584066"/>
            <a:ext cx="7485529" cy="49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02" y="210312"/>
            <a:ext cx="1067104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толерантность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734614-8D41-409E-9114-9F574D355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02" y="1225296"/>
            <a:ext cx="10680192" cy="2834640"/>
          </a:xfrm>
        </p:spPr>
        <p:txBody>
          <a:bodyPr/>
          <a:lstStyle/>
          <a:p>
            <a:r>
              <a:rPr lang="ru-RU" dirty="0"/>
              <a:t>Это как дружба, где мы радуемся разнообразию и не беспокоимся из-за различий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4043A0-849E-4E7F-B144-1A45167C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32" y="2003522"/>
            <a:ext cx="6558136" cy="43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6" y="980560"/>
            <a:ext cx="10488168" cy="177160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важно помнить, что каждый человек уникален, и мы можем жить в мире, где все равны и дружелюбны друг к другу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FD19F2B-9790-49E2-893C-376D09072119}"/>
              </a:ext>
            </a:extLst>
          </p:cNvPr>
          <p:cNvSpPr txBox="1">
            <a:spLocks/>
          </p:cNvSpPr>
          <p:nvPr/>
        </p:nvSpPr>
        <p:spPr>
          <a:xfrm>
            <a:off x="765302" y="210312"/>
            <a:ext cx="10671048" cy="768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3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4000">
                <a:latin typeface="Arial Black" panose="020B0604020202020204" pitchFamily="34" charset="0"/>
                <a:cs typeface="Arial Black" panose="020B0604020202020204" pitchFamily="34" charset="0"/>
              </a:rPr>
              <a:t>толерантность</a:t>
            </a:r>
            <a:endParaRPr lang="ru-RU" sz="4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896AE3-DAFD-4BD3-85C4-54B85D4D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58" y="2625881"/>
            <a:ext cx="6032710" cy="40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B77EE-527E-4319-89F8-C761580E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634" y="305158"/>
            <a:ext cx="7013448" cy="1627632"/>
          </a:xfrm>
        </p:spPr>
        <p:txBody>
          <a:bodyPr/>
          <a:lstStyle/>
          <a:p>
            <a:r>
              <a:rPr lang="ru-RU" dirty="0"/>
              <a:t>Так давайте попробуем сделать мир вокруг нас толерантным: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AC4B70-C5C1-4794-918F-4B5B669829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6377" y="1949700"/>
            <a:ext cx="8186543" cy="4746935"/>
          </a:xfrm>
        </p:spPr>
        <p:txBody>
          <a:bodyPr/>
          <a:lstStyle/>
          <a:p>
            <a:r>
              <a:rPr lang="ru-RU" dirty="0"/>
              <a:t> - Попробуем пустить в игру того, кто не знает правил?</a:t>
            </a:r>
          </a:p>
          <a:p>
            <a:endParaRPr lang="ru-RU" dirty="0"/>
          </a:p>
          <a:p>
            <a:r>
              <a:rPr lang="ru-RU" dirty="0"/>
              <a:t> - Попробуем не разозлиться на шутку о себе?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- Попробуем порадоваться за другого?</a:t>
            </a:r>
          </a:p>
          <a:p>
            <a:endParaRPr lang="ru-RU" dirty="0"/>
          </a:p>
          <a:p>
            <a:r>
              <a:rPr lang="ru-RU" dirty="0"/>
              <a:t> - Попробуем выслушать другого, не перебивая?</a:t>
            </a:r>
          </a:p>
          <a:p>
            <a:endParaRPr lang="ru-RU" dirty="0"/>
          </a:p>
          <a:p>
            <a:r>
              <a:rPr lang="ru-RU" dirty="0"/>
              <a:t> - Попробуем признать, что мы были не правы?</a:t>
            </a:r>
          </a:p>
          <a:p>
            <a:endParaRPr lang="ru-RU" dirty="0"/>
          </a:p>
          <a:p>
            <a:r>
              <a:rPr lang="ru-RU" dirty="0"/>
              <a:t> - Попробуем подумать о том, как будет удобно другому?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C6CAF-54E6-4305-9EB1-EDCDDF42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6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7" y="1975103"/>
            <a:ext cx="5187517" cy="21576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СПАСИБО</a:t>
            </a:r>
            <a:br>
              <a:rPr lang="ru-RU" sz="4000" dirty="0"/>
            </a:br>
            <a:r>
              <a:rPr lang="ru-RU" sz="4000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{1937AEB2-47F2-4127-BD2A-DA36AC689A56}tf78438558_win32</Template>
  <TotalTime>54</TotalTime>
  <Words>172</Words>
  <Application>Microsoft Office PowerPoint</Application>
  <PresentationFormat>Широкоэкранный</PresentationFormat>
  <Paragraphs>34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Times New Roman</vt:lpstr>
      <vt:lpstr>Times New Roman</vt:lpstr>
      <vt:lpstr>Тема Office</vt:lpstr>
      <vt:lpstr>Толерантность </vt:lpstr>
      <vt:lpstr>Толерантность - это</vt:lpstr>
      <vt:lpstr>Толерантность</vt:lpstr>
      <vt:lpstr>Толерантность</vt:lpstr>
      <vt:lpstr>Толерантность</vt:lpstr>
      <vt:lpstr>толерантность</vt:lpstr>
      <vt:lpstr>важно помнить, что каждый человек уникален, и мы можем жить в мире, где все равны и дружелюбны друг к другу</vt:lpstr>
      <vt:lpstr>Так давайте попробуем сделать мир вокруг нас толерантным: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subject/>
  <dc:creator>Yana</dc:creator>
  <cp:lastModifiedBy>Ksenia</cp:lastModifiedBy>
  <cp:revision>8</cp:revision>
  <dcterms:created xsi:type="dcterms:W3CDTF">2023-11-13T13:08:48Z</dcterms:created>
  <dcterms:modified xsi:type="dcterms:W3CDTF">2023-11-13T19:23:31Z</dcterms:modified>
</cp:coreProperties>
</file>