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7680" y="471022"/>
            <a:ext cx="11216640" cy="660998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830347"/>
            <a:ext cx="9966960" cy="155750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ТОЛЕРАНТНОСТЬ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070" y="2630918"/>
            <a:ext cx="8767860" cy="13881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Презентацию выполнила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Ученица 3-А класса</a:t>
            </a:r>
          </a:p>
          <a:p>
            <a:pPr>
              <a:lnSpc>
                <a:spcPct val="11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Децюра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9" b="27282"/>
          <a:stretch/>
        </p:blipFill>
        <p:spPr>
          <a:xfrm>
            <a:off x="-385756" y="3193093"/>
            <a:ext cx="1293303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толерантность?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89760"/>
            <a:ext cx="9872871" cy="4038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Толерантность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латинского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терпение) - это принятие и уважение чужого выбора, чужих особенностей,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мнений, образа жизни, чувств, идей.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5" b="35084"/>
          <a:stretch/>
        </p:blipFill>
        <p:spPr>
          <a:xfrm>
            <a:off x="2407920" y="3115127"/>
            <a:ext cx="7330440" cy="37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0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Проявлять толерантность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8" y="1783080"/>
            <a:ext cx="9872871" cy="4038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значит признавать то, что люди различаются в внешнему виду, положению, интересам, поведению, ценностям.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395" b="13855"/>
          <a:stretch/>
        </p:blipFill>
        <p:spPr>
          <a:xfrm>
            <a:off x="2358161" y="3246120"/>
            <a:ext cx="7442547" cy="31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53440"/>
            <a:ext cx="9875520" cy="13563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качества важны для того, чтобы быть толерантным?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407920"/>
            <a:ext cx="9872871" cy="4038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Сочувствие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Ласка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Сострадание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1"/>
          <a:stretch/>
        </p:blipFill>
        <p:spPr>
          <a:xfrm>
            <a:off x="6234564" y="1844041"/>
            <a:ext cx="7085196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7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правила толерантности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Помогать друг другу, быть дружнее, защищать слабых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ссориться, стараться понять друг друга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обращать внимания на национальность, веру другого человека, внешность и привычки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общаться и узнавать друг друга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Уважать друг друга и стараться самому стать лучше без осуждения других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0"/>
            <a:ext cx="1463040" cy="1261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2578" y="2348484"/>
            <a:ext cx="1999422" cy="1947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3440" y="5273040"/>
            <a:ext cx="975360" cy="950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279" flipH="1">
            <a:off x="10528191" y="77902"/>
            <a:ext cx="975360" cy="950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" y="6004560"/>
            <a:ext cx="848139" cy="731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5756" flipH="1">
            <a:off x="10704609" y="6013413"/>
            <a:ext cx="975360" cy="9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5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11125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должны быть снисходительными друг к другу, уважать мнение других, быть терпимее и отзывчивее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39264" y="274773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5" b="15703"/>
          <a:stretch/>
        </p:blipFill>
        <p:spPr>
          <a:xfrm>
            <a:off x="158984" y="3773348"/>
            <a:ext cx="11836080" cy="26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6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7680" y="471022"/>
            <a:ext cx="11216640" cy="660998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1391577"/>
            <a:ext cx="9966960" cy="15575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0" b="16847"/>
          <a:stretch/>
        </p:blipFill>
        <p:spPr>
          <a:xfrm>
            <a:off x="1" y="2948072"/>
            <a:ext cx="12359640" cy="49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894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40</TotalTime>
  <Words>151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Corbel</vt:lpstr>
      <vt:lpstr>Базис</vt:lpstr>
      <vt:lpstr>ТОЛЕРАНТНОСТЬ</vt:lpstr>
      <vt:lpstr>Что такое толерантность?</vt:lpstr>
      <vt:lpstr>Проявлять толерантность</vt:lpstr>
      <vt:lpstr>Какие качества важны для того, чтобы быть толерантным?</vt:lpstr>
      <vt:lpstr>Главные правила толерантности</vt:lpstr>
      <vt:lpstr>Вывод:</vt:lpstr>
      <vt:lpstr>СПАСИБО 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Учетная запись Майкрософт</dc:creator>
  <cp:lastModifiedBy>Учетная запись Майкрософт</cp:lastModifiedBy>
  <cp:revision>5</cp:revision>
  <dcterms:created xsi:type="dcterms:W3CDTF">2023-11-14T04:39:32Z</dcterms:created>
  <dcterms:modified xsi:type="dcterms:W3CDTF">2023-11-14T05:19:54Z</dcterms:modified>
</cp:coreProperties>
</file>