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ТОлерантность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1790" y="5696589"/>
            <a:ext cx="4232171" cy="497734"/>
          </a:xfrm>
        </p:spPr>
        <p:txBody>
          <a:bodyPr/>
          <a:lstStyle/>
          <a:p>
            <a:r>
              <a:rPr lang="ru-RU" dirty="0" smtClean="0"/>
              <a:t>Марк Цыбин, ученик 3 «А»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7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303" y="1128250"/>
            <a:ext cx="10574593" cy="548885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6-11 </a:t>
            </a:r>
            <a:r>
              <a:rPr lang="ru-RU" sz="2800" b="1" dirty="0"/>
              <a:t>баллов: Низкий уровень толерантности.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У вас ограниченное понимание и принятие различий между людьми, и вам возможно не хватает умения вести конструктивный диалог и уважать другие точки зрения.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12-17 </a:t>
            </a:r>
            <a:r>
              <a:rPr lang="ru-RU" sz="2800" b="1" dirty="0"/>
              <a:t>баллов: Умеренный уровень толерантности.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Вы в целом понимаете необходимость уважения и толерантного отношения к другим, но иногда может испытывать затруднения в принятии чужих взглядов.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18-24 </a:t>
            </a:r>
            <a:r>
              <a:rPr lang="ru-RU" sz="2800" b="1" dirty="0"/>
              <a:t>баллов: Высокий уровень толерантности.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Вы открытый и понимающий. Вы умеете слушать и уважать других, принимать различия и строить дружеские отношения независимо от культурных, </a:t>
            </a:r>
            <a:r>
              <a:rPr lang="ru-RU" sz="2800" dirty="0" err="1"/>
              <a:t>веровательных</a:t>
            </a:r>
            <a:r>
              <a:rPr lang="ru-RU" sz="2800" dirty="0"/>
              <a:t>, национальных и других различий.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37303" y="401822"/>
            <a:ext cx="8731046" cy="6010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Ответы на 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097" y="5769077"/>
            <a:ext cx="9601200" cy="74971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Солнце светит всем одинаково!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4" y="0"/>
            <a:ext cx="8084002" cy="56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59976" y="953730"/>
            <a:ext cx="8632722" cy="4218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cap="none" dirty="0"/>
              <a:t> </a:t>
            </a:r>
            <a:r>
              <a:rPr lang="ru-RU" sz="3600" b="1" cap="none" dirty="0" smtClean="0"/>
              <a:t>Толерантность</a:t>
            </a:r>
            <a:r>
              <a:rPr lang="ru-RU" sz="3600" cap="none" dirty="0" smtClean="0"/>
              <a:t> —</a:t>
            </a:r>
          </a:p>
          <a:p>
            <a:r>
              <a:rPr lang="ru-RU" sz="3600" cap="none" dirty="0" smtClean="0"/>
              <a:t>это</a:t>
            </a:r>
            <a:r>
              <a:rPr lang="ru-RU" sz="3600" cap="none" dirty="0"/>
              <a:t> </a:t>
            </a:r>
            <a:r>
              <a:rPr lang="ru-RU" sz="3600" cap="none" dirty="0" smtClean="0"/>
              <a:t>проявление </a:t>
            </a:r>
            <a:r>
              <a:rPr lang="ru-RU" sz="3600" cap="none" dirty="0"/>
              <a:t>уважения к другой расе, религии, полу, мнению или идеологии. </a:t>
            </a:r>
            <a:r>
              <a:rPr lang="ru-RU" sz="3600" cap="none" dirty="0" smtClean="0"/>
              <a:t>Суть толерантности </a:t>
            </a:r>
            <a:r>
              <a:rPr lang="ru-RU" sz="3600" cap="none" dirty="0"/>
              <a:t>можно определить, как справедливое и объективное отношение к тем, чей образ жизни отличается от вашего.</a:t>
            </a:r>
            <a:endParaRPr lang="ru-RU" sz="3600" cap="none" dirty="0"/>
          </a:p>
        </p:txBody>
      </p:sp>
    </p:spTree>
    <p:extLst>
      <p:ext uri="{BB962C8B-B14F-4D97-AF65-F5344CB8AC3E}">
        <p14:creationId xmlns:p14="http://schemas.microsoft.com/office/powerpoint/2010/main" val="17285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6469" y="4527246"/>
            <a:ext cx="8361229" cy="491613"/>
          </a:xfrm>
        </p:spPr>
        <p:txBody>
          <a:bodyPr/>
          <a:lstStyle/>
          <a:p>
            <a:r>
              <a:rPr lang="ru-RU" sz="2800" dirty="0" smtClean="0"/>
              <a:t>ТЕСТ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8554" y="1693842"/>
            <a:ext cx="10137058" cy="2548268"/>
          </a:xfrm>
        </p:spPr>
        <p:txBody>
          <a:bodyPr>
            <a:noAutofit/>
          </a:bodyPr>
          <a:lstStyle/>
          <a:p>
            <a:r>
              <a:rPr lang="ru-RU" sz="7200" dirty="0" smtClean="0"/>
              <a:t>Насколько вы толерантны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8518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644" y="484474"/>
            <a:ext cx="9601200" cy="1485900"/>
          </a:xfrm>
        </p:spPr>
        <p:txBody>
          <a:bodyPr>
            <a:normAutofit/>
          </a:bodyPr>
          <a:lstStyle/>
          <a:p>
            <a:r>
              <a:rPr lang="ru-RU" b="1" dirty="0"/>
              <a:t>Как вы относитесь к людям, которые говорят на другом языке?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 b="6786"/>
          <a:stretch>
            <a:fillRect/>
          </a:stretch>
        </p:blipFill>
        <p:spPr>
          <a:xfrm>
            <a:off x="3647768" y="1934000"/>
            <a:ext cx="8544232" cy="4924000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84670" y="4097827"/>
            <a:ext cx="2163098" cy="2588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 smtClean="0"/>
              <a:t>1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330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644" y="484474"/>
            <a:ext cx="9601200" cy="1485900"/>
          </a:xfrm>
        </p:spPr>
        <p:txBody>
          <a:bodyPr>
            <a:normAutofit/>
          </a:bodyPr>
          <a:lstStyle/>
          <a:p>
            <a:r>
              <a:rPr lang="ru-RU" b="1" dirty="0"/>
              <a:t>Как вы относитесь к людям, которые верят в другого бога?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00" y="1970374"/>
            <a:ext cx="7386000" cy="4924000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84670" y="4097827"/>
            <a:ext cx="2163098" cy="2588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 smtClean="0"/>
              <a:t>2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40415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644" y="484474"/>
            <a:ext cx="9601200" cy="1485900"/>
          </a:xfrm>
        </p:spPr>
        <p:txBody>
          <a:bodyPr>
            <a:normAutofit/>
          </a:bodyPr>
          <a:lstStyle/>
          <a:p>
            <a:r>
              <a:rPr lang="ru-RU" b="1" dirty="0"/>
              <a:t>Как вы относитесь к людям, которые имеют другой цвет кожи?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00" y="1935231"/>
            <a:ext cx="7386000" cy="4922769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84670" y="4097827"/>
            <a:ext cx="2163098" cy="2588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0" b="1" dirty="0"/>
              <a:t>3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41142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94" y="1253612"/>
            <a:ext cx="5604388" cy="56043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644" y="484474"/>
            <a:ext cx="9601200" cy="1485900"/>
          </a:xfrm>
        </p:spPr>
        <p:txBody>
          <a:bodyPr>
            <a:normAutofit/>
          </a:bodyPr>
          <a:lstStyle/>
          <a:p>
            <a:r>
              <a:rPr lang="ru-RU" b="1" dirty="0"/>
              <a:t>Как вы относитесь к людям с инвалидностью?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84670" y="4097827"/>
            <a:ext cx="2163098" cy="2588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0" b="1" dirty="0" smtClean="0"/>
              <a:t>4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14418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1164552"/>
            <a:ext cx="8239432" cy="56934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644" y="484474"/>
            <a:ext cx="9601200" cy="1485900"/>
          </a:xfrm>
        </p:spPr>
        <p:txBody>
          <a:bodyPr>
            <a:normAutofit/>
          </a:bodyPr>
          <a:lstStyle/>
          <a:p>
            <a:r>
              <a:rPr lang="ru-RU" b="1" dirty="0"/>
              <a:t>Как вы относитесь к детям, которые имеют другие традиции и обычаи?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84670" y="4097827"/>
            <a:ext cx="2163098" cy="2588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0" b="1" dirty="0" smtClean="0"/>
              <a:t>5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12993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419"/>
            <a:ext cx="12213510" cy="30725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502" y="991757"/>
            <a:ext cx="7541341" cy="2180068"/>
          </a:xfrm>
        </p:spPr>
        <p:txBody>
          <a:bodyPr>
            <a:normAutofit/>
          </a:bodyPr>
          <a:lstStyle/>
          <a:p>
            <a:r>
              <a:rPr lang="ru-RU" b="1" dirty="0"/>
              <a:t>Как вы относитесь к людям, которые имеют другую национальность?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35624" y="991757"/>
            <a:ext cx="1745227" cy="20737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0" b="1" dirty="0"/>
              <a:t>6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20336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50</TotalTime>
  <Words>102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Crop</vt:lpstr>
      <vt:lpstr>ТОлерантность</vt:lpstr>
      <vt:lpstr>Презентация PowerPoint</vt:lpstr>
      <vt:lpstr>ТЕСТ</vt:lpstr>
      <vt:lpstr>Как вы относитесь к людям, которые говорят на другом языке?</vt:lpstr>
      <vt:lpstr>Как вы относитесь к людям, которые верят в другого бога?</vt:lpstr>
      <vt:lpstr>Как вы относитесь к людям, которые имеют другой цвет кожи?</vt:lpstr>
      <vt:lpstr>Как вы относитесь к людям с инвалидностью?</vt:lpstr>
      <vt:lpstr>Как вы относитесь к детям, которые имеют другие традиции и обычаи?</vt:lpstr>
      <vt:lpstr>Как вы относитесь к людям, которые имеют другую национальность?</vt:lpstr>
      <vt:lpstr>6-11 баллов: Низкий уровень толерантности. У вас ограниченное понимание и принятие различий между людьми, и вам возможно не хватает умения вести конструктивный диалог и уважать другие точки зрения.  12-17 баллов: Умеренный уровень толерантности. Вы в целом понимаете необходимость уважения и толерантного отношения к другим, но иногда может испытывать затруднения в принятии чужих взглядов.  18-24 баллов: Высокий уровень толерантности. Вы открытый и понимающий. Вы умеете слушать и уважать других, принимать различия и строить дружеские отношения независимо от культурных, веровательных, национальных и других различий. </vt:lpstr>
      <vt:lpstr>Солнце светит всем одинаково!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Андрей Цыбин</dc:creator>
  <cp:lastModifiedBy>Андрей Цыбин</cp:lastModifiedBy>
  <cp:revision>7</cp:revision>
  <dcterms:created xsi:type="dcterms:W3CDTF">2023-11-14T17:33:40Z</dcterms:created>
  <dcterms:modified xsi:type="dcterms:W3CDTF">2023-11-14T18:24:08Z</dcterms:modified>
</cp:coreProperties>
</file>