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7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97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CD5B-174D-49F7-836C-11C65F52A22D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47A8B-E1EF-494D-8A02-71064EB8E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1 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проверяет умение обучающихся безошибочно (без пропусков и искажений букв) и аккуратно списывать предложения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неосложненного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текста. Успешное выполнение задания опирается на навык чтения (адекватное зрительное восприятие информации, содержащейся в предъявляемом тексте) как одного из видов речевой деятельности. Наряду с предметным умением проверяется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сформированность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регулятивных универсальных учебных действий (адекватно самостоятельно оценивать правильность выполнения действия и вносить необходимые коррективы – осуществлять самоконтроль).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2 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предполагает знание букв русского алфавита и их последовательности, проверяет умение обучающихся пользоваться алфавитом для упорядочивания слов, проверяет владение познавательным универсальным учебным действием – использование алфавита для поиска нужной информации в словаре.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3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проверяет умение опознавать согласные звуки по глухости–звонкости в слове (учебно-языковое опознавательное умение).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4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проверяет умение опознавать согласные звуки по мягкости–твердости в слове (учебно-языковое опознавательное умение).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5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предполагает анализ слоговой структуры слова, владение учебно-языковым умением делить слова на слоги; выявляет владение познавательным универсальным учебным действием – построением логической цепи рассуждений.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6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проверяет правописное умение обучающихся распознавать место переноса слова (опознавательное умение), а также владение познавательным универсальным учебным действием – построением логической цепи рассуждений.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7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проверяет учебно-языковое синтаксическое умение составлять предложение из слов, устанавливая между ними связь по вопросам, а также правописное умение употреблять прописную букву в начале предложения и ставить пунктуационный знак в конце предложения.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47A8B-E1EF-494D-8A02-71064EB8E2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500034" y="4000504"/>
            <a:ext cx="8229600" cy="2114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77472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s04.infourok.ru/uploads/ex/054d/000387bc-0664730d/2/hello_html_m4050fc9d.jpg" TargetMode="External"/><Relationship Id="rId2" Type="http://schemas.openxmlformats.org/officeDocument/2006/relationships/hyperlink" Target="http://studio58.info/gallery/childrens/schoolb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dzotl.ru/vpr/vpr-2-klass/vpr-po-russkomu-yazyiku-2-klass-2017-variant-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B9BB37-E9BD-4AB7-AA33-036BDA518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C717323-2C8A-4CB8-B313-607A35856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7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Составь предложение из данных слов. Запиши его правильно.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/>
              <a:t>морозном кружится в снег воздухе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3"/>
          </p:nvPr>
        </p:nvSpPr>
        <p:spPr>
          <a:xfrm>
            <a:off x="500034" y="4572008"/>
            <a:ext cx="8229600" cy="1543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В морозном воздухе кружится снег.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929066"/>
            <a:ext cx="2143140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ИСПОЛЬЗУЕМЫЕ  РЕСУРСЫ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hlinkClick r:id="rId2"/>
              </a:rPr>
              <a:t>Поездка в город</a:t>
            </a: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hlinkClick r:id="rId3"/>
              </a:rPr>
              <a:t>Фон презентации</a:t>
            </a: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  <a:hlinkClick r:id="rId4"/>
              </a:rPr>
              <a:t>Вариант 2</a:t>
            </a: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Описание всероссийской проверочной работы по русскому языку для обучающихся 2 классов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572560" cy="3357586"/>
          </a:xfrm>
        </p:spPr>
        <p:txBody>
          <a:bodyPr>
            <a:normAutofit fontScale="70000" lnSpcReduction="20000"/>
          </a:bodyPr>
          <a:lstStyle/>
          <a:p>
            <a:pPr marL="87313" indent="0">
              <a:buNone/>
            </a:pPr>
            <a:br>
              <a:rPr lang="ru-RU" dirty="0"/>
            </a:br>
            <a:r>
              <a:rPr lang="ru-RU" dirty="0"/>
              <a:t>Всероссийская проверочная работа по русскому языку проводится в целях мониторинга качества подготовки обучающихся 2 классов. Мониторинг направлен на обеспечение эффективной реализации государственного образовательного стандарта начального общего образования.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Задания диагностической работы направлены на выявление уровня владения обучающимися базовыми предметными правописными и учебно-языковыми фонетическими и синтаксическими умениями, а также универсальными учебными действиями.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500066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ВАРИАНТ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7747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1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/>
              <a:t>Внимательно прочитайте и спишите текст:</a:t>
            </a:r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Поездка в город.</a:t>
            </a:r>
          </a:p>
          <a:p>
            <a:pPr marL="0" indent="0">
              <a:buNone/>
            </a:pPr>
            <a:r>
              <a:rPr lang="ru-RU" sz="3600" dirty="0"/>
              <a:t>Наш класс отправился в поход. Мы собрались у школьного подъезда. Илья и Анна сели в автобус около окна. Как красив осенний лес! Такая тишина кругом. Только листья шуршат под ногами.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ЗАДАНИЕ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2114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Расставь по алфавиту и запиши в алфавитном порядке данные слова:</a:t>
            </a:r>
          </a:p>
          <a:p>
            <a:pPr marL="0" indent="0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sz="4000" b="1" dirty="0"/>
              <a:t>Лыжи, санки, варежка, горки, конки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3"/>
          </p:nvPr>
        </p:nvSpPr>
        <p:spPr>
          <a:xfrm>
            <a:off x="142844" y="4786322"/>
            <a:ext cx="8643966" cy="135732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Варежка, горки, коньки, </a:t>
            </a:r>
            <a:r>
              <a:rPr lang="ru-RU" sz="40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лыжи,санки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929066"/>
            <a:ext cx="2143140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3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2114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Подчеркни слова, в которых </a:t>
            </a:r>
            <a:r>
              <a:rPr lang="ru-RU" b="1" dirty="0"/>
              <a:t>первая</a:t>
            </a:r>
            <a:r>
              <a:rPr lang="ru-RU" dirty="0"/>
              <a:t> </a:t>
            </a:r>
            <a:r>
              <a:rPr lang="ru-RU" b="1" dirty="0"/>
              <a:t>буква</a:t>
            </a:r>
            <a:r>
              <a:rPr lang="ru-RU" dirty="0"/>
              <a:t> обозначает </a:t>
            </a:r>
            <a:r>
              <a:rPr lang="ru-RU" b="1" dirty="0"/>
              <a:t>глухой </a:t>
            </a:r>
            <a:r>
              <a:rPr lang="ru-RU" dirty="0"/>
              <a:t>согласный звук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4400" b="1" dirty="0"/>
              <a:t>Школа, музыка, чтение, группа, расписание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3"/>
          </p:nvPr>
        </p:nvSpPr>
        <p:spPr>
          <a:xfrm>
            <a:off x="500034" y="4286256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Школа, чтение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643314"/>
            <a:ext cx="2143140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ЗАДАНИЕ 4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Подчеркни слова, в которых </a:t>
            </a:r>
            <a:r>
              <a:rPr lang="ru-RU" b="1" dirty="0"/>
              <a:t>первая буква </a:t>
            </a:r>
            <a:r>
              <a:rPr lang="ru-RU" dirty="0"/>
              <a:t>обозначает </a:t>
            </a:r>
            <a:r>
              <a:rPr lang="ru-RU" b="1" dirty="0"/>
              <a:t>твердый </a:t>
            </a:r>
            <a:r>
              <a:rPr lang="ru-RU" dirty="0"/>
              <a:t>согласный звук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/>
              <a:t>Щётка, желе, линейка, цапля, рисунок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3"/>
          </p:nvPr>
        </p:nvSpPr>
        <p:spPr>
          <a:xfrm>
            <a:off x="500034" y="4786322"/>
            <a:ext cx="822960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Желе, цапля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929066"/>
            <a:ext cx="2143140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500694" y="4714884"/>
            <a:ext cx="71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пе</a:t>
            </a:r>
            <a:endParaRPr lang="ru-RU" sz="4000" dirty="0"/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785786" y="4714884"/>
            <a:ext cx="92869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</a:t>
            </a: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5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Раздели слова на слоги. При делении слов на слоги используй вертикальную линию.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/>
              <a:t>Ира, чайник, сказка, пение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285720" y="4714884"/>
            <a:ext cx="500066" cy="71438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lvl="0" indent="0">
              <a:buNone/>
            </a:pP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И </a:t>
            </a:r>
          </a:p>
          <a:p>
            <a:pPr>
              <a:buNone/>
            </a:pPr>
            <a:endParaRPr lang="ru-RU" sz="4000" b="1" cap="all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929066"/>
            <a:ext cx="2143140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35753" y="5107793"/>
            <a:ext cx="50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5"/>
          <p:cNvSpPr txBox="1">
            <a:spLocks/>
          </p:cNvSpPr>
          <p:nvPr/>
        </p:nvSpPr>
        <p:spPr>
          <a:xfrm>
            <a:off x="1571604" y="4714884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чай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250265" y="5107793"/>
            <a:ext cx="50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5"/>
          <p:cNvSpPr txBox="1">
            <a:spLocks/>
          </p:cNvSpPr>
          <p:nvPr/>
        </p:nvSpPr>
        <p:spPr>
          <a:xfrm>
            <a:off x="2500298" y="4714884"/>
            <a:ext cx="121444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4714884"/>
            <a:ext cx="111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сказ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4714884"/>
            <a:ext cx="817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ка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,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4714884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ни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4714884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е</a:t>
            </a:r>
            <a:endParaRPr lang="ru-RU" sz="4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4393405" y="5107793"/>
            <a:ext cx="50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965041" y="5107793"/>
            <a:ext cx="50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679421" y="5107793"/>
            <a:ext cx="50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 build="p"/>
      <p:bldP spid="17" grpId="0" build="p"/>
      <p:bldP spid="19" grpId="0" build="p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ЗАДАНИЕ 6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Запиши только те слова, которые можно разделить для переноса. Обозначь место переноса черточкой (например: </a:t>
            </a:r>
            <a:r>
              <a:rPr lang="ru-RU" dirty="0" err="1"/>
              <a:t>не-бо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4400" b="1" dirty="0">
                <a:solidFill>
                  <a:prstClr val="black"/>
                </a:solidFill>
              </a:rPr>
              <a:t>Ира, чайник, сказка, пение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3"/>
          </p:nvPr>
        </p:nvSpPr>
        <p:spPr>
          <a:xfrm>
            <a:off x="500034" y="4714884"/>
            <a:ext cx="8229600" cy="140017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Чай-ник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</a:t>
            </a:r>
            <a:r>
              <a:rPr lang="ru-RU" sz="40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сказ-ка</a:t>
            </a:r>
            <a:r>
              <a:rPr lang="ru-RU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</a:t>
            </a:r>
            <a:r>
              <a:rPr lang="ru-RU" sz="40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пе-ние</a:t>
            </a:r>
            <a:endParaRPr lang="ru-RU" sz="40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endParaRPr lang="ru-RU" sz="40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929066"/>
            <a:ext cx="2143140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272</Words>
  <Application>Microsoft Office PowerPoint</Application>
  <PresentationFormat>Экран (4:3)</PresentationFormat>
  <Paragraphs>70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Описание всероссийской проверочной работы по русскому языку для обучающихся 2 классов</vt:lpstr>
      <vt:lpstr>ВАРИАНТ 2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ИСПОЛЬЗУЕМЫЕ  РЕСУРСЫ</vt:lpstr>
    </vt:vector>
  </TitlesOfParts>
  <Company>МКОУ "Лермонтовская СОШ"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Русский язык 2 класс (2 вариант)</dc:title>
  <dc:subject>проверочные работы</dc:subject>
  <dc:creator>Банникова Е.П.</dc:creator>
  <cp:lastModifiedBy> </cp:lastModifiedBy>
  <cp:revision>133</cp:revision>
  <dcterms:created xsi:type="dcterms:W3CDTF">2017-09-12T15:40:18Z</dcterms:created>
  <dcterms:modified xsi:type="dcterms:W3CDTF">2018-07-28T18:38:56Z</dcterms:modified>
  <cp:category>презентация</cp:category>
</cp:coreProperties>
</file>