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0" r:id="rId6"/>
    <p:sldId id="259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 descr="color1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C8C1C9"/>
              </a:clrFrom>
              <a:clrTo>
                <a:srgbClr val="C8C1C9">
                  <a:alpha val="0"/>
                </a:srgbClr>
              </a:clrTo>
            </a:clrChange>
          </a:blip>
          <a:srcRect t="27724" b="27724"/>
          <a:stretch>
            <a:fillRect/>
          </a:stretch>
        </p:blipFill>
        <p:spPr>
          <a:xfrm>
            <a:off x="142844" y="71414"/>
            <a:ext cx="8786874" cy="20002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0_6129d_c2d0151_XL.jpe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768" y="5474626"/>
            <a:ext cx="1857356" cy="1181743"/>
          </a:xfrm>
          <a:prstGeom prst="rect">
            <a:avLst/>
          </a:prstGeom>
        </p:spPr>
      </p:pic>
      <p:sp>
        <p:nvSpPr>
          <p:cNvPr id="7" name="Прямоугольник 6"/>
          <p:cNvSpPr/>
          <p:nvPr userDrawn="1"/>
        </p:nvSpPr>
        <p:spPr>
          <a:xfrm>
            <a:off x="71406" y="71414"/>
            <a:ext cx="9001188" cy="6715172"/>
          </a:xfrm>
          <a:prstGeom prst="rect">
            <a:avLst/>
          </a:prstGeom>
          <a:noFill/>
          <a:ln w="76200">
            <a:solidFill>
              <a:srgbClr val="00B0F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1DAC0-2942-4506-ABB7-FEE7075E718B}" type="datetimeFigureOut">
              <a:rPr lang="ru-RU" smtClean="0"/>
              <a:pPr/>
              <a:t>02.06.2014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6DF33-D17A-4238-AB91-3F054EB974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0425"/>
            <a:ext cx="8208912" cy="3962871"/>
          </a:xfrm>
        </p:spPr>
        <p:txBody>
          <a:bodyPr>
            <a:noAutofit/>
          </a:bodyPr>
          <a:lstStyle/>
          <a:p>
            <a:r>
              <a:rPr lang="ru-RU" sz="6600" b="1" i="1" dirty="0" smtClean="0">
                <a:solidFill>
                  <a:srgbClr val="FF0000"/>
                </a:solidFill>
              </a:rPr>
              <a:t>Урок изобразительного искусства </a:t>
            </a:r>
            <a:br>
              <a:rPr lang="ru-RU" sz="6600" b="1" i="1" dirty="0" smtClean="0">
                <a:solidFill>
                  <a:srgbClr val="FF0000"/>
                </a:solidFill>
              </a:rPr>
            </a:br>
            <a:r>
              <a:rPr lang="ru-RU" sz="6600" b="1" i="1" dirty="0" smtClean="0">
                <a:solidFill>
                  <a:srgbClr val="FF0000"/>
                </a:solidFill>
              </a:rPr>
              <a:t>в 1 классе.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Загадка.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i="1" dirty="0">
                <a:solidFill>
                  <a:srgbClr val="FF0000"/>
                </a:solidFill>
              </a:rPr>
              <a:t>Этот зверь живет лишь дома.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С эти зверем все знакомы.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У него усы как спицы.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Он, мурлыча, песнь поет.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Только мышь его боится…</a:t>
            </a:r>
            <a:br>
              <a:rPr lang="ru-RU" sz="4000" b="1" i="1" dirty="0">
                <a:solidFill>
                  <a:srgbClr val="FF0000"/>
                </a:solidFill>
              </a:rPr>
            </a:br>
            <a:r>
              <a:rPr lang="ru-RU" sz="4000" b="1" i="1" dirty="0">
                <a:solidFill>
                  <a:srgbClr val="FF0000"/>
                </a:solidFill>
              </a:rPr>
              <a:t>Угадали? Это — 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</a:rPr>
              <a:t>КОТ.</a:t>
            </a:r>
            <a:endParaRPr lang="ru-RU" sz="7200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Sony\Desktop\7c1be0ba4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9621" y="1484784"/>
            <a:ext cx="4710651" cy="4952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43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Инструменты и материалы: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л</a:t>
            </a:r>
            <a:r>
              <a:rPr lang="ru-RU" dirty="0" smtClean="0"/>
              <a:t>ист акварельной бумаги;</a:t>
            </a:r>
          </a:p>
          <a:p>
            <a:r>
              <a:rPr lang="ru-RU" dirty="0"/>
              <a:t>п</a:t>
            </a:r>
            <a:r>
              <a:rPr lang="ru-RU" dirty="0" smtClean="0"/>
              <a:t>ростой карандаш;</a:t>
            </a:r>
          </a:p>
          <a:p>
            <a:r>
              <a:rPr lang="ru-RU" dirty="0" err="1"/>
              <a:t>с</a:t>
            </a:r>
            <a:r>
              <a:rPr lang="ru-RU" dirty="0" err="1" smtClean="0"/>
              <a:t>тирательная</a:t>
            </a:r>
            <a:r>
              <a:rPr lang="ru-RU" dirty="0" smtClean="0"/>
              <a:t> резинка;</a:t>
            </a:r>
          </a:p>
          <a:p>
            <a:r>
              <a:rPr lang="ru-RU" dirty="0"/>
              <a:t>п</a:t>
            </a:r>
            <a:r>
              <a:rPr lang="ru-RU" dirty="0" smtClean="0"/>
              <a:t>алитра;</a:t>
            </a:r>
          </a:p>
          <a:p>
            <a:r>
              <a:rPr lang="ru-RU" dirty="0"/>
              <a:t>а</a:t>
            </a:r>
            <a:r>
              <a:rPr lang="ru-RU" dirty="0" smtClean="0"/>
              <a:t>кварель;</a:t>
            </a:r>
          </a:p>
          <a:p>
            <a:r>
              <a:rPr lang="ru-RU" dirty="0"/>
              <a:t>к</a:t>
            </a:r>
            <a:r>
              <a:rPr lang="ru-RU" dirty="0" smtClean="0"/>
              <a:t>исти;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93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Рисуем поэтапно: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/>
          <a:lstStyle/>
          <a:p>
            <a:r>
              <a:rPr lang="ru-RU" dirty="0" smtClean="0"/>
              <a:t>1.                                       2.</a:t>
            </a:r>
            <a:endParaRPr lang="ru-RU" dirty="0"/>
          </a:p>
        </p:txBody>
      </p:sp>
      <p:pic>
        <p:nvPicPr>
          <p:cNvPr id="1026" name="Picture 2" descr="C:\Users\Sony\Desktop\7c1be0ba49 -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9920"/>
            <a:ext cx="3469747" cy="359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ony\Desktop\7c1be0ba49 - коп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3348" y="2279920"/>
            <a:ext cx="3482914" cy="3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55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Рисуем поэтапно: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3.</a:t>
            </a:r>
            <a:endParaRPr lang="ru-RU" dirty="0"/>
          </a:p>
        </p:txBody>
      </p:sp>
      <p:pic>
        <p:nvPicPr>
          <p:cNvPr id="2050" name="Picture 2" descr="C:\Users\Sony\Desktop\7c1be0ba49 - коп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1268760"/>
            <a:ext cx="4491257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Sony\Desktop\7c1be0ba49 - коп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122977"/>
            <a:ext cx="2655330" cy="296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36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Работа акварелью: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4.</a:t>
            </a:r>
            <a:endParaRPr lang="ru-RU" dirty="0"/>
          </a:p>
        </p:txBody>
      </p:sp>
      <p:pic>
        <p:nvPicPr>
          <p:cNvPr id="3074" name="Picture 2" descr="C:\Users\Sony\Desktop\7c1be0ba4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082278"/>
            <a:ext cx="5177550" cy="5443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71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err="1" smtClean="0">
                <a:solidFill>
                  <a:srgbClr val="FF0000"/>
                </a:solidFill>
              </a:rPr>
              <a:t>Умнички</a:t>
            </a:r>
            <a:r>
              <a:rPr lang="ru-RU" sz="6000" b="1" i="1" dirty="0" smtClean="0">
                <a:solidFill>
                  <a:srgbClr val="FF0000"/>
                </a:solidFill>
              </a:rPr>
              <a:t>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6481564" cy="486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233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/>
          <a:lstStyle/>
          <a:p>
            <a:r>
              <a:rPr lang="ru-RU" i="1" u="sng" dirty="0"/>
              <a:t>Презентацию подготовила: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663300"/>
                </a:solidFill>
              </a:rPr>
              <a:t>Кондратьева Мария Владимировна,</a:t>
            </a:r>
          </a:p>
          <a:p>
            <a:pPr marL="0" indent="0" algn="ctr">
              <a:buNone/>
            </a:pPr>
            <a:r>
              <a:rPr lang="ru-RU" dirty="0"/>
              <a:t>учитель ГБОУ СОШ № 491 с углублённым изучением математики Красногвардейского района,</a:t>
            </a:r>
          </a:p>
          <a:p>
            <a:pPr marL="0" indent="0" algn="ctr">
              <a:buNone/>
            </a:pPr>
            <a:r>
              <a:rPr lang="ru-RU" dirty="0"/>
              <a:t>г. Санкт- Петербург</a:t>
            </a:r>
          </a:p>
          <a:p>
            <a:pPr marL="0" indent="0" algn="ctr">
              <a:buNone/>
            </a:pPr>
            <a:r>
              <a:rPr lang="ru-RU" dirty="0"/>
              <a:t>2014г.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411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77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Урок изобразительного искусства  в 1 классе.</vt:lpstr>
      <vt:lpstr>Загадка.</vt:lpstr>
      <vt:lpstr>КОТ.</vt:lpstr>
      <vt:lpstr>Инструменты и материалы:</vt:lpstr>
      <vt:lpstr>Рисуем поэтапно:</vt:lpstr>
      <vt:lpstr>Рисуем поэтапно:</vt:lpstr>
      <vt:lpstr>Работа акварелью:</vt:lpstr>
      <vt:lpstr>Умнички!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Sony</cp:lastModifiedBy>
  <cp:revision>10</cp:revision>
  <dcterms:created xsi:type="dcterms:W3CDTF">2013-03-16T18:01:09Z</dcterms:created>
  <dcterms:modified xsi:type="dcterms:W3CDTF">2014-06-02T18:47:10Z</dcterms:modified>
</cp:coreProperties>
</file>