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8" r:id="rId5"/>
    <p:sldId id="261" r:id="rId6"/>
    <p:sldId id="266" r:id="rId7"/>
    <p:sldId id="262" r:id="rId8"/>
    <p:sldId id="263" r:id="rId9"/>
    <p:sldId id="272" r:id="rId10"/>
    <p:sldId id="264" r:id="rId11"/>
    <p:sldId id="265" r:id="rId12"/>
    <p:sldId id="269" r:id="rId13"/>
    <p:sldId id="267" r:id="rId14"/>
    <p:sldId id="271" r:id="rId15"/>
    <p:sldId id="270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94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805A9-B416-4527-91D4-A6C53FE7BEE7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96FC9-665A-4D33-8DCE-DF3DA502F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61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96FC9-665A-4D33-8DCE-DF3DA502F62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96FC9-665A-4D33-8DCE-DF3DA502F62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96FC9-665A-4D33-8DCE-DF3DA502F62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96FC9-665A-4D33-8DCE-DF3DA502F62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96FC9-665A-4D33-8DCE-DF3DA502F62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96FC9-665A-4D33-8DCE-DF3DA502F62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96FC9-665A-4D33-8DCE-DF3DA502F62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96FC9-665A-4D33-8DCE-DF3DA502F62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96FC9-665A-4D33-8DCE-DF3DA502F62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96FC9-665A-4D33-8DCE-DF3DA502F62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96FC9-665A-4D33-8DCE-DF3DA502F62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96FC9-665A-4D33-8DCE-DF3DA502F62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96FC9-665A-4D33-8DCE-DF3DA502F62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B1B-0491-4189-A623-0EB4C324F9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D35B-B4E4-4876-9E1D-5A622EFB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B1B-0491-4189-A623-0EB4C324F9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D35B-B4E4-4876-9E1D-5A622EFB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B1B-0491-4189-A623-0EB4C324F9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D35B-B4E4-4876-9E1D-5A622EFB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B1B-0491-4189-A623-0EB4C324F9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D35B-B4E4-4876-9E1D-5A622EFB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B1B-0491-4189-A623-0EB4C324F9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D35B-B4E4-4876-9E1D-5A622EFB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B1B-0491-4189-A623-0EB4C324F9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D35B-B4E4-4876-9E1D-5A622EFB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B1B-0491-4189-A623-0EB4C324F9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D35B-B4E4-4876-9E1D-5A622EFB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B1B-0491-4189-A623-0EB4C324F9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D35B-B4E4-4876-9E1D-5A622EFB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B1B-0491-4189-A623-0EB4C324F9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D35B-B4E4-4876-9E1D-5A622EFB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B1B-0491-4189-A623-0EB4C324F9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D35B-B4E4-4876-9E1D-5A622EFB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8B1B-0491-4189-A623-0EB4C324F9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D35B-B4E4-4876-9E1D-5A622EFB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88B1B-0491-4189-A623-0EB4C324F98B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8D35B-B4E4-4876-9E1D-5A622EFB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9825/47407354.100d/0_16f472_352ce775_orig.png" TargetMode="External"/><Relationship Id="rId2" Type="http://schemas.openxmlformats.org/officeDocument/2006/relationships/hyperlink" Target="http://pedsovet.su/load/418-1-0-4417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detkam.ru/images/phocagallery/alfavit/thumbs/phoca_thumb_l_29.jpg" TargetMode="External"/><Relationship Id="rId5" Type="http://schemas.openxmlformats.org/officeDocument/2006/relationships/hyperlink" Target="http://img-fotki.yandex.ru/get/6102/130884706.f/0_6a546_82a7f1e1_orig" TargetMode="External"/><Relationship Id="rId4" Type="http://schemas.openxmlformats.org/officeDocument/2006/relationships/hyperlink" Target="http://www.mir-otkrytok.com/i/images-src/7-01/000/7-01-670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сведения 3">
            <a:hlinkClick r:id="" action="ppaction://hlinkshowjump?jump=lastslide" highlightClick="1"/>
          </p:cNvPr>
          <p:cNvSpPr/>
          <p:nvPr/>
        </p:nvSpPr>
        <p:spPr>
          <a:xfrm>
            <a:off x="971600" y="4869160"/>
            <a:ext cx="720080" cy="720080"/>
          </a:xfrm>
          <a:prstGeom prst="actionButtonInformation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1268760"/>
            <a:ext cx="5040560" cy="21602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Правописание глаголов</a:t>
            </a:r>
          </a:p>
          <a:p>
            <a:pPr algn="ctr"/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ться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тся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blipFill>
            <a:blip r:embed="rId3" cstate="email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6" name="Picture 6" descr="http://www.mir-otkrytok.com/i/images-src/7-01/000/7-01-6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800" y="1340768"/>
            <a:ext cx="3676650" cy="37037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grpSp>
        <p:nvGrpSpPr>
          <p:cNvPr id="4" name="Группа 9"/>
          <p:cNvGrpSpPr/>
          <p:nvPr/>
        </p:nvGrpSpPr>
        <p:grpSpPr>
          <a:xfrm>
            <a:off x="2051720" y="620688"/>
            <a:ext cx="5040560" cy="5040560"/>
            <a:chOff x="2051720" y="620688"/>
            <a:chExt cx="5040560" cy="5040560"/>
          </a:xfrm>
        </p:grpSpPr>
        <p:sp>
          <p:nvSpPr>
            <p:cNvPr id="9" name="Овал 8"/>
            <p:cNvSpPr/>
            <p:nvPr/>
          </p:nvSpPr>
          <p:spPr>
            <a:xfrm>
              <a:off x="2051720" y="620688"/>
              <a:ext cx="5040560" cy="50405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22" name="Picture 2" descr="http://figura-ok.ucoz.ru/BK-029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1484784"/>
              <a:ext cx="583035" cy="580989"/>
            </a:xfrm>
            <a:prstGeom prst="rect">
              <a:avLst/>
            </a:prstGeom>
            <a:noFill/>
          </p:spPr>
        </p:pic>
      </p:grpSp>
      <p:sp>
        <p:nvSpPr>
          <p:cNvPr id="11" name="Овал 10"/>
          <p:cNvSpPr/>
          <p:nvPr/>
        </p:nvSpPr>
        <p:spPr>
          <a:xfrm>
            <a:off x="2771800" y="1340768"/>
            <a:ext cx="3600400" cy="3672408"/>
          </a:xfrm>
          <a:prstGeom prst="ellipse">
            <a:avLst/>
          </a:prstGeom>
          <a:blipFill>
            <a:blip r:embed="rId3" cstate="email">
              <a:lum bright="71000" contrast="-3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мывает…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092280" y="5445224"/>
            <a:ext cx="1368152" cy="720080"/>
          </a:xfrm>
          <a:prstGeom prst="rightArrow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ест 14">
            <a:hlinkClick r:id="" action="ppaction://hlinkshowjump?jump=endshow"/>
          </p:cNvPr>
          <p:cNvSpPr/>
          <p:nvPr/>
        </p:nvSpPr>
        <p:spPr>
          <a:xfrm rot="2470889">
            <a:off x="7668344" y="836712"/>
            <a:ext cx="792088" cy="720080"/>
          </a:xfrm>
          <a:prstGeom prst="plus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32" name="Picture 12" descr="http://img-fotki.yandex.ru/get/6102/130884706.f/0_6a546_82a7f1e1_ori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2276872"/>
            <a:ext cx="1662584" cy="1662584"/>
          </a:xfrm>
          <a:prstGeom prst="rect">
            <a:avLst/>
          </a:prstGeom>
          <a:noFill/>
        </p:spPr>
      </p:pic>
      <p:grpSp>
        <p:nvGrpSpPr>
          <p:cNvPr id="5" name="Группа 18"/>
          <p:cNvGrpSpPr/>
          <p:nvPr/>
        </p:nvGrpSpPr>
        <p:grpSpPr>
          <a:xfrm>
            <a:off x="7236296" y="2276872"/>
            <a:ext cx="1152128" cy="1800200"/>
            <a:chOff x="7380312" y="2276872"/>
            <a:chExt cx="1008112" cy="1656184"/>
          </a:xfrm>
        </p:grpSpPr>
        <p:pic>
          <p:nvPicPr>
            <p:cNvPr id="5134" name="Picture 14" descr="http://edetkam.ru/images/phocagallery/alfavit/thumbs/phoca_thumb_l_29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2276872"/>
              <a:ext cx="970345" cy="1656184"/>
            </a:xfrm>
            <a:prstGeom prst="rect">
              <a:avLst/>
            </a:prstGeom>
            <a:noFill/>
          </p:spPr>
        </p:pic>
        <p:sp>
          <p:nvSpPr>
            <p:cNvPr id="18" name="Овал 17"/>
            <p:cNvSpPr/>
            <p:nvPr/>
          </p:nvSpPr>
          <p:spPr>
            <a:xfrm>
              <a:off x="8172400" y="3140968"/>
              <a:ext cx="216024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401120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3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blipFill>
            <a:blip r:embed="rId3" cstate="email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6" name="Picture 6" descr="http://www.mir-otkrytok.com/i/images-src/7-01/000/7-01-6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800" y="1340768"/>
            <a:ext cx="3676650" cy="37037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grpSp>
        <p:nvGrpSpPr>
          <p:cNvPr id="4" name="Группа 9"/>
          <p:cNvGrpSpPr/>
          <p:nvPr/>
        </p:nvGrpSpPr>
        <p:grpSpPr>
          <a:xfrm>
            <a:off x="2051720" y="620688"/>
            <a:ext cx="5040560" cy="5040560"/>
            <a:chOff x="2051720" y="620688"/>
            <a:chExt cx="5040560" cy="5040560"/>
          </a:xfrm>
        </p:grpSpPr>
        <p:sp>
          <p:nvSpPr>
            <p:cNvPr id="9" name="Овал 8"/>
            <p:cNvSpPr/>
            <p:nvPr/>
          </p:nvSpPr>
          <p:spPr>
            <a:xfrm>
              <a:off x="2051720" y="620688"/>
              <a:ext cx="5040560" cy="50405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22" name="Picture 2" descr="http://figura-ok.ucoz.ru/BK-029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1484784"/>
              <a:ext cx="583035" cy="580989"/>
            </a:xfrm>
            <a:prstGeom prst="rect">
              <a:avLst/>
            </a:prstGeom>
            <a:noFill/>
          </p:spPr>
        </p:pic>
      </p:grpSp>
      <p:sp>
        <p:nvSpPr>
          <p:cNvPr id="11" name="Овал 10"/>
          <p:cNvSpPr/>
          <p:nvPr/>
        </p:nvSpPr>
        <p:spPr>
          <a:xfrm>
            <a:off x="2771800" y="1340768"/>
            <a:ext cx="3600400" cy="3672408"/>
          </a:xfrm>
          <a:prstGeom prst="ellipse">
            <a:avLst/>
          </a:prstGeom>
          <a:blipFill>
            <a:blip r:embed="rId3" cstate="email">
              <a:lum bright="71000" contrast="-3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пускает…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092280" y="5445224"/>
            <a:ext cx="1368152" cy="720080"/>
          </a:xfrm>
          <a:prstGeom prst="rightArrow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ест 14">
            <a:hlinkClick r:id="" action="ppaction://hlinkshowjump?jump=endshow"/>
          </p:cNvPr>
          <p:cNvSpPr/>
          <p:nvPr/>
        </p:nvSpPr>
        <p:spPr>
          <a:xfrm rot="2470889">
            <a:off x="7668344" y="836712"/>
            <a:ext cx="792088" cy="720080"/>
          </a:xfrm>
          <a:prstGeom prst="plus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32" name="Picture 12" descr="http://img-fotki.yandex.ru/get/6102/130884706.f/0_6a546_82a7f1e1_ori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2276872"/>
            <a:ext cx="1662584" cy="1662584"/>
          </a:xfrm>
          <a:prstGeom prst="rect">
            <a:avLst/>
          </a:prstGeom>
          <a:noFill/>
        </p:spPr>
      </p:pic>
      <p:grpSp>
        <p:nvGrpSpPr>
          <p:cNvPr id="5" name="Группа 18"/>
          <p:cNvGrpSpPr/>
          <p:nvPr/>
        </p:nvGrpSpPr>
        <p:grpSpPr>
          <a:xfrm>
            <a:off x="7236296" y="2276872"/>
            <a:ext cx="1152128" cy="1800200"/>
            <a:chOff x="7380312" y="2276872"/>
            <a:chExt cx="1008112" cy="1656184"/>
          </a:xfrm>
        </p:grpSpPr>
        <p:pic>
          <p:nvPicPr>
            <p:cNvPr id="5134" name="Picture 14" descr="http://edetkam.ru/images/phocagallery/alfavit/thumbs/phoca_thumb_l_29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2276872"/>
              <a:ext cx="970345" cy="1656184"/>
            </a:xfrm>
            <a:prstGeom prst="rect">
              <a:avLst/>
            </a:prstGeom>
            <a:noFill/>
          </p:spPr>
        </p:pic>
        <p:sp>
          <p:nvSpPr>
            <p:cNvPr id="18" name="Овал 17"/>
            <p:cNvSpPr/>
            <p:nvPr/>
          </p:nvSpPr>
          <p:spPr>
            <a:xfrm>
              <a:off x="8172400" y="3140968"/>
              <a:ext cx="216024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401120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3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blipFill>
            <a:blip r:embed="rId3" cstate="email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6" name="Picture 6" descr="http://www.mir-otkrytok.com/i/images-src/7-01/000/7-01-6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800" y="1340768"/>
            <a:ext cx="3676650" cy="37037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grpSp>
        <p:nvGrpSpPr>
          <p:cNvPr id="4" name="Группа 9"/>
          <p:cNvGrpSpPr/>
          <p:nvPr/>
        </p:nvGrpSpPr>
        <p:grpSpPr>
          <a:xfrm>
            <a:off x="2051720" y="620688"/>
            <a:ext cx="5040560" cy="5040560"/>
            <a:chOff x="2051720" y="620688"/>
            <a:chExt cx="5040560" cy="5040560"/>
          </a:xfrm>
        </p:grpSpPr>
        <p:sp>
          <p:nvSpPr>
            <p:cNvPr id="9" name="Овал 8"/>
            <p:cNvSpPr/>
            <p:nvPr/>
          </p:nvSpPr>
          <p:spPr>
            <a:xfrm>
              <a:off x="2051720" y="620688"/>
              <a:ext cx="5040560" cy="50405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22" name="Picture 2" descr="http://figura-ok.ucoz.ru/BK-029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1484784"/>
              <a:ext cx="583035" cy="580989"/>
            </a:xfrm>
            <a:prstGeom prst="rect">
              <a:avLst/>
            </a:prstGeom>
            <a:noFill/>
          </p:spPr>
        </p:pic>
      </p:grpSp>
      <p:sp>
        <p:nvSpPr>
          <p:cNvPr id="11" name="Овал 10"/>
          <p:cNvSpPr/>
          <p:nvPr/>
        </p:nvSpPr>
        <p:spPr>
          <a:xfrm>
            <a:off x="2771800" y="1340768"/>
            <a:ext cx="3600400" cy="3672408"/>
          </a:xfrm>
          <a:prstGeom prst="ellipse">
            <a:avLst/>
          </a:prstGeom>
          <a:blipFill>
            <a:blip r:embed="rId3" cstate="email">
              <a:lum bright="71000" contrast="-3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опат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092280" y="5445224"/>
            <a:ext cx="1368152" cy="720080"/>
          </a:xfrm>
          <a:prstGeom prst="rightArrow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ест 14">
            <a:hlinkClick r:id="" action="ppaction://hlinkshowjump?jump=endshow"/>
          </p:cNvPr>
          <p:cNvSpPr/>
          <p:nvPr/>
        </p:nvSpPr>
        <p:spPr>
          <a:xfrm rot="2470889">
            <a:off x="7668344" y="836712"/>
            <a:ext cx="792088" cy="720080"/>
          </a:xfrm>
          <a:prstGeom prst="plus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32" name="Picture 12" descr="http://img-fotki.yandex.ru/get/6102/130884706.f/0_6a546_82a7f1e1_ori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2276872"/>
            <a:ext cx="1662584" cy="1662584"/>
          </a:xfrm>
          <a:prstGeom prst="rect">
            <a:avLst/>
          </a:prstGeom>
          <a:noFill/>
        </p:spPr>
      </p:pic>
      <p:grpSp>
        <p:nvGrpSpPr>
          <p:cNvPr id="5" name="Группа 18"/>
          <p:cNvGrpSpPr/>
          <p:nvPr/>
        </p:nvGrpSpPr>
        <p:grpSpPr>
          <a:xfrm>
            <a:off x="7236296" y="2276872"/>
            <a:ext cx="1152128" cy="1800200"/>
            <a:chOff x="7380312" y="2276872"/>
            <a:chExt cx="1008112" cy="1656184"/>
          </a:xfrm>
        </p:grpSpPr>
        <p:pic>
          <p:nvPicPr>
            <p:cNvPr id="5134" name="Picture 14" descr="http://edetkam.ru/images/phocagallery/alfavit/thumbs/phoca_thumb_l_29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2276872"/>
              <a:ext cx="970345" cy="1656184"/>
            </a:xfrm>
            <a:prstGeom prst="rect">
              <a:avLst/>
            </a:prstGeom>
            <a:noFill/>
          </p:spPr>
        </p:pic>
        <p:sp>
          <p:nvSpPr>
            <p:cNvPr id="18" name="Овал 17"/>
            <p:cNvSpPr/>
            <p:nvPr/>
          </p:nvSpPr>
          <p:spPr>
            <a:xfrm>
              <a:off x="8172400" y="3140968"/>
              <a:ext cx="216024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401120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blipFill>
            <a:blip r:embed="rId3" cstate="email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6" name="Picture 6" descr="http://www.mir-otkrytok.com/i/images-src/7-01/000/7-01-6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800" y="1340768"/>
            <a:ext cx="3676650" cy="37037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grpSp>
        <p:nvGrpSpPr>
          <p:cNvPr id="4" name="Группа 9"/>
          <p:cNvGrpSpPr/>
          <p:nvPr/>
        </p:nvGrpSpPr>
        <p:grpSpPr>
          <a:xfrm>
            <a:off x="2051720" y="620688"/>
            <a:ext cx="5040560" cy="5040560"/>
            <a:chOff x="2051720" y="620688"/>
            <a:chExt cx="5040560" cy="5040560"/>
          </a:xfrm>
        </p:grpSpPr>
        <p:sp>
          <p:nvSpPr>
            <p:cNvPr id="9" name="Овал 8"/>
            <p:cNvSpPr/>
            <p:nvPr/>
          </p:nvSpPr>
          <p:spPr>
            <a:xfrm>
              <a:off x="2051720" y="620688"/>
              <a:ext cx="5040560" cy="50405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22" name="Picture 2" descr="http://figura-ok.ucoz.ru/BK-029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1484784"/>
              <a:ext cx="583035" cy="580989"/>
            </a:xfrm>
            <a:prstGeom prst="rect">
              <a:avLst/>
            </a:prstGeom>
            <a:noFill/>
          </p:spPr>
        </p:pic>
      </p:grpSp>
      <p:sp>
        <p:nvSpPr>
          <p:cNvPr id="11" name="Овал 10"/>
          <p:cNvSpPr/>
          <p:nvPr/>
        </p:nvSpPr>
        <p:spPr>
          <a:xfrm>
            <a:off x="2771800" y="1340768"/>
            <a:ext cx="3600400" cy="3672408"/>
          </a:xfrm>
          <a:prstGeom prst="ellipse">
            <a:avLst/>
          </a:prstGeom>
          <a:blipFill>
            <a:blip r:embed="rId3" cstate="email">
              <a:lum bright="71000" contrast="-3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быват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092280" y="5445224"/>
            <a:ext cx="1368152" cy="720080"/>
          </a:xfrm>
          <a:prstGeom prst="rightArrow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ест 14">
            <a:hlinkClick r:id="" action="ppaction://hlinkshowjump?jump=endshow"/>
          </p:cNvPr>
          <p:cNvSpPr/>
          <p:nvPr/>
        </p:nvSpPr>
        <p:spPr>
          <a:xfrm rot="2470889">
            <a:off x="7668344" y="836712"/>
            <a:ext cx="792088" cy="720080"/>
          </a:xfrm>
          <a:prstGeom prst="plus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32" name="Picture 12" descr="http://img-fotki.yandex.ru/get/6102/130884706.f/0_6a546_82a7f1e1_ori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2276872"/>
            <a:ext cx="1662584" cy="1662584"/>
          </a:xfrm>
          <a:prstGeom prst="rect">
            <a:avLst/>
          </a:prstGeom>
          <a:noFill/>
        </p:spPr>
      </p:pic>
      <p:grpSp>
        <p:nvGrpSpPr>
          <p:cNvPr id="5" name="Группа 18"/>
          <p:cNvGrpSpPr/>
          <p:nvPr/>
        </p:nvGrpSpPr>
        <p:grpSpPr>
          <a:xfrm>
            <a:off x="7236296" y="2276872"/>
            <a:ext cx="1152128" cy="1800200"/>
            <a:chOff x="7380312" y="2276872"/>
            <a:chExt cx="1008112" cy="1656184"/>
          </a:xfrm>
        </p:grpSpPr>
        <p:pic>
          <p:nvPicPr>
            <p:cNvPr id="5134" name="Picture 14" descr="http://edetkam.ru/images/phocagallery/alfavit/thumbs/phoca_thumb_l_29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2276872"/>
              <a:ext cx="970345" cy="1656184"/>
            </a:xfrm>
            <a:prstGeom prst="rect">
              <a:avLst/>
            </a:prstGeom>
            <a:noFill/>
          </p:spPr>
        </p:pic>
        <p:sp>
          <p:nvSpPr>
            <p:cNvPr id="18" name="Овал 17"/>
            <p:cNvSpPr/>
            <p:nvPr/>
          </p:nvSpPr>
          <p:spPr>
            <a:xfrm>
              <a:off x="8172400" y="3140968"/>
              <a:ext cx="216024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401120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blipFill>
            <a:blip r:embed="rId3" cstate="email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6" name="Picture 6" descr="http://www.mir-otkrytok.com/i/images-src/7-01/000/7-01-6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800" y="1340768"/>
            <a:ext cx="3676650" cy="37037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grpSp>
        <p:nvGrpSpPr>
          <p:cNvPr id="4" name="Группа 9"/>
          <p:cNvGrpSpPr/>
          <p:nvPr/>
        </p:nvGrpSpPr>
        <p:grpSpPr>
          <a:xfrm>
            <a:off x="2051720" y="620688"/>
            <a:ext cx="5040560" cy="5040560"/>
            <a:chOff x="2051720" y="620688"/>
            <a:chExt cx="5040560" cy="5040560"/>
          </a:xfrm>
        </p:grpSpPr>
        <p:sp>
          <p:nvSpPr>
            <p:cNvPr id="9" name="Овал 8"/>
            <p:cNvSpPr/>
            <p:nvPr/>
          </p:nvSpPr>
          <p:spPr>
            <a:xfrm>
              <a:off x="2051720" y="620688"/>
              <a:ext cx="5040560" cy="50405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22" name="Picture 2" descr="http://figura-ok.ucoz.ru/BK-029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1484784"/>
              <a:ext cx="583035" cy="580989"/>
            </a:xfrm>
            <a:prstGeom prst="rect">
              <a:avLst/>
            </a:prstGeom>
            <a:noFill/>
          </p:spPr>
        </p:pic>
      </p:grpSp>
      <p:sp>
        <p:nvSpPr>
          <p:cNvPr id="11" name="Овал 10"/>
          <p:cNvSpPr/>
          <p:nvPr/>
        </p:nvSpPr>
        <p:spPr>
          <a:xfrm>
            <a:off x="2771800" y="1340768"/>
            <a:ext cx="3600400" cy="3672408"/>
          </a:xfrm>
          <a:prstGeom prst="ellipse">
            <a:avLst/>
          </a:prstGeom>
          <a:blipFill>
            <a:blip r:embed="rId3" cstate="email">
              <a:lum bright="71000" contrast="-3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мирит…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092280" y="5445224"/>
            <a:ext cx="1368152" cy="720080"/>
          </a:xfrm>
          <a:prstGeom prst="rightArrow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ест 14">
            <a:hlinkClick r:id="" action="ppaction://hlinkshowjump?jump=endshow"/>
          </p:cNvPr>
          <p:cNvSpPr/>
          <p:nvPr/>
        </p:nvSpPr>
        <p:spPr>
          <a:xfrm rot="2470889">
            <a:off x="7668344" y="836712"/>
            <a:ext cx="792088" cy="720080"/>
          </a:xfrm>
          <a:prstGeom prst="plus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32" name="Picture 12" descr="http://img-fotki.yandex.ru/get/6102/130884706.f/0_6a546_82a7f1e1_ori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2276872"/>
            <a:ext cx="1662584" cy="1662584"/>
          </a:xfrm>
          <a:prstGeom prst="rect">
            <a:avLst/>
          </a:prstGeom>
          <a:noFill/>
        </p:spPr>
      </p:pic>
      <p:grpSp>
        <p:nvGrpSpPr>
          <p:cNvPr id="5" name="Группа 18"/>
          <p:cNvGrpSpPr/>
          <p:nvPr/>
        </p:nvGrpSpPr>
        <p:grpSpPr>
          <a:xfrm>
            <a:off x="7236296" y="2276872"/>
            <a:ext cx="1152128" cy="1800200"/>
            <a:chOff x="7380312" y="2276872"/>
            <a:chExt cx="1008112" cy="1656184"/>
          </a:xfrm>
        </p:grpSpPr>
        <p:pic>
          <p:nvPicPr>
            <p:cNvPr id="5134" name="Picture 14" descr="http://edetkam.ru/images/phocagallery/alfavit/thumbs/phoca_thumb_l_29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2276872"/>
              <a:ext cx="970345" cy="1656184"/>
            </a:xfrm>
            <a:prstGeom prst="rect">
              <a:avLst/>
            </a:prstGeom>
            <a:noFill/>
          </p:spPr>
        </p:pic>
        <p:sp>
          <p:nvSpPr>
            <p:cNvPr id="18" name="Овал 17"/>
            <p:cNvSpPr/>
            <p:nvPr/>
          </p:nvSpPr>
          <p:spPr>
            <a:xfrm>
              <a:off x="8172400" y="3140968"/>
              <a:ext cx="216024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401120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blipFill>
            <a:blip r:embed="rId3" cstate="email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6" name="Picture 6" descr="http://www.mir-otkrytok.com/i/images-src/7-01/000/7-01-6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800" y="1340768"/>
            <a:ext cx="3676650" cy="37037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grpSp>
        <p:nvGrpSpPr>
          <p:cNvPr id="4" name="Группа 9"/>
          <p:cNvGrpSpPr/>
          <p:nvPr/>
        </p:nvGrpSpPr>
        <p:grpSpPr>
          <a:xfrm>
            <a:off x="2051720" y="620688"/>
            <a:ext cx="5040560" cy="5040560"/>
            <a:chOff x="2051720" y="620688"/>
            <a:chExt cx="5040560" cy="5040560"/>
          </a:xfrm>
        </p:grpSpPr>
        <p:sp>
          <p:nvSpPr>
            <p:cNvPr id="9" name="Овал 8"/>
            <p:cNvSpPr/>
            <p:nvPr/>
          </p:nvSpPr>
          <p:spPr>
            <a:xfrm>
              <a:off x="2051720" y="620688"/>
              <a:ext cx="5040560" cy="50405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22" name="Picture 2" descr="http://figura-ok.ucoz.ru/BK-029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1484784"/>
              <a:ext cx="583035" cy="580989"/>
            </a:xfrm>
            <a:prstGeom prst="rect">
              <a:avLst/>
            </a:prstGeom>
            <a:noFill/>
          </p:spPr>
        </p:pic>
      </p:grpSp>
      <p:sp>
        <p:nvSpPr>
          <p:cNvPr id="11" name="Овал 10"/>
          <p:cNvSpPr/>
          <p:nvPr/>
        </p:nvSpPr>
        <p:spPr>
          <a:xfrm>
            <a:off x="2771800" y="1340768"/>
            <a:ext cx="3600400" cy="3672408"/>
          </a:xfrm>
          <a:prstGeom prst="ellipse">
            <a:avLst/>
          </a:prstGeom>
          <a:blipFill>
            <a:blip r:embed="rId3" cstate="email">
              <a:lum bright="71000" contrast="-3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любит…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Крест 14">
            <a:hlinkClick r:id="" action="ppaction://hlinkshowjump?jump=endshow"/>
          </p:cNvPr>
          <p:cNvSpPr/>
          <p:nvPr/>
        </p:nvSpPr>
        <p:spPr>
          <a:xfrm rot="2470889">
            <a:off x="7668344" y="836712"/>
            <a:ext cx="792088" cy="720080"/>
          </a:xfrm>
          <a:prstGeom prst="plus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32" name="Picture 12" descr="http://img-fotki.yandex.ru/get/6102/130884706.f/0_6a546_82a7f1e1_ori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2276872"/>
            <a:ext cx="1662584" cy="1662584"/>
          </a:xfrm>
          <a:prstGeom prst="rect">
            <a:avLst/>
          </a:prstGeom>
          <a:noFill/>
        </p:spPr>
      </p:pic>
      <p:grpSp>
        <p:nvGrpSpPr>
          <p:cNvPr id="5" name="Группа 18"/>
          <p:cNvGrpSpPr/>
          <p:nvPr/>
        </p:nvGrpSpPr>
        <p:grpSpPr>
          <a:xfrm>
            <a:off x="7236296" y="2276872"/>
            <a:ext cx="1152128" cy="1800200"/>
            <a:chOff x="7380312" y="2276872"/>
            <a:chExt cx="1008112" cy="1656184"/>
          </a:xfrm>
        </p:grpSpPr>
        <p:pic>
          <p:nvPicPr>
            <p:cNvPr id="5134" name="Picture 14" descr="http://edetkam.ru/images/phocagallery/alfavit/thumbs/phoca_thumb_l_29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2276872"/>
              <a:ext cx="970345" cy="1656184"/>
            </a:xfrm>
            <a:prstGeom prst="rect">
              <a:avLst/>
            </a:prstGeom>
            <a:noFill/>
          </p:spPr>
        </p:pic>
        <p:sp>
          <p:nvSpPr>
            <p:cNvPr id="18" name="Овал 17"/>
            <p:cNvSpPr/>
            <p:nvPr/>
          </p:nvSpPr>
          <p:spPr>
            <a:xfrm>
              <a:off x="8172400" y="3140968"/>
              <a:ext cx="216024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401120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85141" y="1484784"/>
            <a:ext cx="117371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/>
              </a:rPr>
              <a:t>Рамка</a:t>
            </a:r>
            <a:endParaRPr lang="ru-RU" sz="1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/>
              </a:rPr>
              <a:t>Яблоко</a:t>
            </a:r>
            <a:endParaRPr lang="ru-RU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1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/>
              </a:rPr>
              <a:t>Молодец</a:t>
            </a:r>
            <a:endParaRPr lang="ru-RU" sz="1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/>
              </a:rPr>
              <a:t>Мягкий знак</a:t>
            </a:r>
            <a:endParaRPr lang="ru-RU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1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/>
              </a:rPr>
              <a:t>Девочка</a:t>
            </a:r>
            <a:endParaRPr lang="ru-RU" sz="1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1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971600" y="4869160"/>
            <a:ext cx="720080" cy="648072"/>
          </a:xfrm>
          <a:prstGeom prst="actionButtonHom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9041" y="692696"/>
            <a:ext cx="6909648" cy="45858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Инструкция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Внимательно прочитай слово.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Если оно пишется с «</a:t>
            </a: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ь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», </a:t>
            </a:r>
          </a:p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ажимай на      .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Если ты считаешь, что слово пишется </a:t>
            </a:r>
          </a:p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ез «</a:t>
            </a: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ь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», то нажимай на 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Переход к следующему слайду</a:t>
            </a:r>
          </a:p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стрелке.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Выход из презентации - 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12" descr="http://img-fotki.yandex.ru/get/6102/130884706.f/0_6a546_82a7f1e1_ori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080" y="2060848"/>
            <a:ext cx="648072" cy="648072"/>
          </a:xfrm>
          <a:prstGeom prst="rect">
            <a:avLst/>
          </a:prstGeom>
          <a:noFill/>
        </p:spPr>
      </p:pic>
      <p:grpSp>
        <p:nvGrpSpPr>
          <p:cNvPr id="5" name="Группа 4"/>
          <p:cNvGrpSpPr/>
          <p:nvPr/>
        </p:nvGrpSpPr>
        <p:grpSpPr>
          <a:xfrm>
            <a:off x="6732240" y="3140968"/>
            <a:ext cx="432048" cy="648072"/>
            <a:chOff x="7380312" y="2276872"/>
            <a:chExt cx="1008112" cy="1656184"/>
          </a:xfrm>
        </p:grpSpPr>
        <p:pic>
          <p:nvPicPr>
            <p:cNvPr id="6" name="Picture 14" descr="http://edetkam.ru/images/phocagallery/alfavit/thumbs/phoca_thumb_l_29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2276872"/>
              <a:ext cx="970345" cy="1656184"/>
            </a:xfrm>
            <a:prstGeom prst="rect">
              <a:avLst/>
            </a:prstGeom>
            <a:noFill/>
          </p:spPr>
        </p:pic>
        <p:sp>
          <p:nvSpPr>
            <p:cNvPr id="7" name="Овал 6"/>
            <p:cNvSpPr/>
            <p:nvPr/>
          </p:nvSpPr>
          <p:spPr>
            <a:xfrm>
              <a:off x="8172400" y="3140968"/>
              <a:ext cx="216024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Крест 7"/>
          <p:cNvSpPr/>
          <p:nvPr/>
        </p:nvSpPr>
        <p:spPr>
          <a:xfrm rot="2470889">
            <a:off x="6820719" y="4770462"/>
            <a:ext cx="532500" cy="468807"/>
          </a:xfrm>
          <a:prstGeom prst="plus">
            <a:avLst/>
          </a:prstGeom>
          <a:blipFill>
            <a:blip r:embed="rId4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blipFill>
            <a:blip r:embed="rId3" cstate="email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6" name="Picture 6" descr="http://www.mir-otkrytok.com/i/images-src/7-01/000/7-01-6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800" y="1340768"/>
            <a:ext cx="3676650" cy="37037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grpSp>
        <p:nvGrpSpPr>
          <p:cNvPr id="10" name="Группа 9"/>
          <p:cNvGrpSpPr/>
          <p:nvPr/>
        </p:nvGrpSpPr>
        <p:grpSpPr>
          <a:xfrm>
            <a:off x="2051720" y="620688"/>
            <a:ext cx="5040560" cy="5040560"/>
            <a:chOff x="2051720" y="620688"/>
            <a:chExt cx="5040560" cy="5040560"/>
          </a:xfrm>
        </p:grpSpPr>
        <p:sp>
          <p:nvSpPr>
            <p:cNvPr id="9" name="Овал 8"/>
            <p:cNvSpPr/>
            <p:nvPr/>
          </p:nvSpPr>
          <p:spPr>
            <a:xfrm>
              <a:off x="2051720" y="620688"/>
              <a:ext cx="5040560" cy="50405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22" name="Picture 2" descr="http://figura-ok.ucoz.ru/BK-029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1484784"/>
              <a:ext cx="583035" cy="580989"/>
            </a:xfrm>
            <a:prstGeom prst="rect">
              <a:avLst/>
            </a:prstGeom>
            <a:noFill/>
          </p:spPr>
        </p:pic>
      </p:grpSp>
      <p:sp>
        <p:nvSpPr>
          <p:cNvPr id="11" name="Овал 10"/>
          <p:cNvSpPr/>
          <p:nvPr/>
        </p:nvSpPr>
        <p:spPr>
          <a:xfrm>
            <a:off x="2771800" y="1340768"/>
            <a:ext cx="3600400" cy="3672408"/>
          </a:xfrm>
          <a:prstGeom prst="ellipse">
            <a:avLst/>
          </a:prstGeom>
          <a:blipFill>
            <a:blip r:embed="rId3" cstate="email">
              <a:lum bright="71000" contrast="-3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случает…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ся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092280" y="5445224"/>
            <a:ext cx="1368152" cy="720080"/>
          </a:xfrm>
          <a:prstGeom prst="rightArrow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ест 14">
            <a:hlinkClick r:id="" action="ppaction://hlinkshowjump?jump=endshow"/>
          </p:cNvPr>
          <p:cNvSpPr/>
          <p:nvPr/>
        </p:nvSpPr>
        <p:spPr>
          <a:xfrm rot="2470889">
            <a:off x="7668344" y="836712"/>
            <a:ext cx="792088" cy="720080"/>
          </a:xfrm>
          <a:prstGeom prst="plus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32" name="Picture 12" descr="http://img-fotki.yandex.ru/get/6102/130884706.f/0_6a546_82a7f1e1_ori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2276872"/>
            <a:ext cx="1662584" cy="1662584"/>
          </a:xfrm>
          <a:prstGeom prst="rect">
            <a:avLst/>
          </a:prstGeom>
          <a:noFill/>
        </p:spPr>
      </p:pic>
      <p:grpSp>
        <p:nvGrpSpPr>
          <p:cNvPr id="19" name="Группа 18"/>
          <p:cNvGrpSpPr/>
          <p:nvPr/>
        </p:nvGrpSpPr>
        <p:grpSpPr>
          <a:xfrm>
            <a:off x="7236296" y="2276872"/>
            <a:ext cx="1152128" cy="1800200"/>
            <a:chOff x="7380312" y="2276872"/>
            <a:chExt cx="1008112" cy="1656184"/>
          </a:xfrm>
        </p:grpSpPr>
        <p:pic>
          <p:nvPicPr>
            <p:cNvPr id="5134" name="Picture 14" descr="http://edetkam.ru/images/phocagallery/alfavit/thumbs/phoca_thumb_l_29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2276872"/>
              <a:ext cx="970345" cy="1656184"/>
            </a:xfrm>
            <a:prstGeom prst="rect">
              <a:avLst/>
            </a:prstGeom>
            <a:noFill/>
          </p:spPr>
        </p:pic>
        <p:sp>
          <p:nvSpPr>
            <p:cNvPr id="18" name="Овал 17"/>
            <p:cNvSpPr/>
            <p:nvPr/>
          </p:nvSpPr>
          <p:spPr>
            <a:xfrm>
              <a:off x="8172400" y="3140968"/>
              <a:ext cx="216024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401120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3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blipFill>
            <a:blip r:embed="rId3" cstate="email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6" name="Picture 6" descr="http://www.mir-otkrytok.com/i/images-src/7-01/000/7-01-6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800" y="1340768"/>
            <a:ext cx="3676650" cy="37037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sp>
        <p:nvSpPr>
          <p:cNvPr id="11" name="Овал 10"/>
          <p:cNvSpPr/>
          <p:nvPr/>
        </p:nvSpPr>
        <p:spPr>
          <a:xfrm>
            <a:off x="2771800" y="1340768"/>
            <a:ext cx="3600400" cy="3672408"/>
          </a:xfrm>
          <a:prstGeom prst="ellipse">
            <a:avLst/>
          </a:prstGeom>
          <a:blipFill>
            <a:blip r:embed="rId3" cstate="email">
              <a:lum bright="71000" contrast="-3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32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дет…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092280" y="5445224"/>
            <a:ext cx="1368152" cy="720080"/>
          </a:xfrm>
          <a:prstGeom prst="rightArrow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ест 14">
            <a:hlinkClick r:id="" action="ppaction://hlinkshowjump?jump=endshow"/>
          </p:cNvPr>
          <p:cNvSpPr/>
          <p:nvPr/>
        </p:nvSpPr>
        <p:spPr>
          <a:xfrm rot="2470889">
            <a:off x="7668344" y="836712"/>
            <a:ext cx="792088" cy="720080"/>
          </a:xfrm>
          <a:prstGeom prst="plus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32" name="Picture 12" descr="http://img-fotki.yandex.ru/get/6102/130884706.f/0_6a546_82a7f1e1_ori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7544" y="2276872"/>
            <a:ext cx="1662584" cy="1662584"/>
          </a:xfrm>
          <a:prstGeom prst="rect">
            <a:avLst/>
          </a:prstGeom>
          <a:noFill/>
        </p:spPr>
      </p:pic>
      <p:grpSp>
        <p:nvGrpSpPr>
          <p:cNvPr id="5" name="Группа 18"/>
          <p:cNvGrpSpPr/>
          <p:nvPr/>
        </p:nvGrpSpPr>
        <p:grpSpPr>
          <a:xfrm>
            <a:off x="7236296" y="2276872"/>
            <a:ext cx="1152128" cy="1800200"/>
            <a:chOff x="7380312" y="2276872"/>
            <a:chExt cx="1008112" cy="1656184"/>
          </a:xfrm>
        </p:grpSpPr>
        <p:pic>
          <p:nvPicPr>
            <p:cNvPr id="5134" name="Picture 14" descr="http://edetkam.ru/images/phocagallery/alfavit/thumbs/phoca_thumb_l_29.jpg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2276872"/>
              <a:ext cx="970345" cy="1656184"/>
            </a:xfrm>
            <a:prstGeom prst="rect">
              <a:avLst/>
            </a:prstGeom>
            <a:noFill/>
          </p:spPr>
        </p:pic>
        <p:sp>
          <p:nvSpPr>
            <p:cNvPr id="18" name="Овал 17"/>
            <p:cNvSpPr/>
            <p:nvPr/>
          </p:nvSpPr>
          <p:spPr>
            <a:xfrm>
              <a:off x="8172400" y="3140968"/>
              <a:ext cx="216024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401120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051720" y="620688"/>
            <a:ext cx="5040560" cy="5040560"/>
            <a:chOff x="2051720" y="620688"/>
            <a:chExt cx="5040560" cy="5040560"/>
          </a:xfrm>
        </p:grpSpPr>
        <p:sp>
          <p:nvSpPr>
            <p:cNvPr id="9" name="Овал 8"/>
            <p:cNvSpPr/>
            <p:nvPr/>
          </p:nvSpPr>
          <p:spPr>
            <a:xfrm>
              <a:off x="2051720" y="620688"/>
              <a:ext cx="5040560" cy="50405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9698" name="Picture 2" descr="http://gallery.yopriceville.com/var/resizes/Free-Clipart-Pictures/Fruit-PNG/Large_Painted_Green_Apple_PNG_Clipart.png?m=137530800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27784" y="1124744"/>
              <a:ext cx="756915" cy="88184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blipFill>
            <a:blip r:embed="rId3" cstate="email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6" name="Picture 6" descr="http://www.mir-otkrytok.com/i/images-src/7-01/000/7-01-6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800" y="1340768"/>
            <a:ext cx="3676650" cy="37037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grpSp>
        <p:nvGrpSpPr>
          <p:cNvPr id="4" name="Группа 9"/>
          <p:cNvGrpSpPr/>
          <p:nvPr/>
        </p:nvGrpSpPr>
        <p:grpSpPr>
          <a:xfrm>
            <a:off x="2051720" y="620688"/>
            <a:ext cx="5040560" cy="5040560"/>
            <a:chOff x="2051720" y="620688"/>
            <a:chExt cx="5040560" cy="5040560"/>
          </a:xfrm>
        </p:grpSpPr>
        <p:sp>
          <p:nvSpPr>
            <p:cNvPr id="9" name="Овал 8"/>
            <p:cNvSpPr/>
            <p:nvPr/>
          </p:nvSpPr>
          <p:spPr>
            <a:xfrm>
              <a:off x="2051720" y="620688"/>
              <a:ext cx="5040560" cy="50405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22" name="Picture 2" descr="http://figura-ok.ucoz.ru/BK-029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1484784"/>
              <a:ext cx="583035" cy="580989"/>
            </a:xfrm>
            <a:prstGeom prst="rect">
              <a:avLst/>
            </a:prstGeom>
            <a:noFill/>
          </p:spPr>
        </p:pic>
      </p:grpSp>
      <p:sp>
        <p:nvSpPr>
          <p:cNvPr id="11" name="Овал 10"/>
          <p:cNvSpPr/>
          <p:nvPr/>
        </p:nvSpPr>
        <p:spPr>
          <a:xfrm>
            <a:off x="2771800" y="1340768"/>
            <a:ext cx="3600400" cy="3672408"/>
          </a:xfrm>
          <a:prstGeom prst="ellipse">
            <a:avLst/>
          </a:prstGeom>
          <a:blipFill>
            <a:blip r:embed="rId3" cstate="email">
              <a:lum bright="71000" contrast="-3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бывает…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092280" y="5445224"/>
            <a:ext cx="1368152" cy="720080"/>
          </a:xfrm>
          <a:prstGeom prst="rightArrow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ест 14">
            <a:hlinkClick r:id="" action="ppaction://hlinkshowjump?jump=endshow"/>
          </p:cNvPr>
          <p:cNvSpPr/>
          <p:nvPr/>
        </p:nvSpPr>
        <p:spPr>
          <a:xfrm rot="2470889">
            <a:off x="7668344" y="836712"/>
            <a:ext cx="792088" cy="720080"/>
          </a:xfrm>
          <a:prstGeom prst="plus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32" name="Picture 12" descr="http://img-fotki.yandex.ru/get/6102/130884706.f/0_6a546_82a7f1e1_ori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2276872"/>
            <a:ext cx="1662584" cy="1662584"/>
          </a:xfrm>
          <a:prstGeom prst="rect">
            <a:avLst/>
          </a:prstGeom>
          <a:noFill/>
        </p:spPr>
      </p:pic>
      <p:grpSp>
        <p:nvGrpSpPr>
          <p:cNvPr id="5" name="Группа 18"/>
          <p:cNvGrpSpPr/>
          <p:nvPr/>
        </p:nvGrpSpPr>
        <p:grpSpPr>
          <a:xfrm>
            <a:off x="7236296" y="2276872"/>
            <a:ext cx="1152128" cy="1800200"/>
            <a:chOff x="7380312" y="2276872"/>
            <a:chExt cx="1008112" cy="1656184"/>
          </a:xfrm>
        </p:grpSpPr>
        <p:pic>
          <p:nvPicPr>
            <p:cNvPr id="5134" name="Picture 14" descr="http://edetkam.ru/images/phocagallery/alfavit/thumbs/phoca_thumb_l_29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2276872"/>
              <a:ext cx="970345" cy="1656184"/>
            </a:xfrm>
            <a:prstGeom prst="rect">
              <a:avLst/>
            </a:prstGeom>
            <a:noFill/>
          </p:spPr>
        </p:pic>
        <p:sp>
          <p:nvSpPr>
            <p:cNvPr id="18" name="Овал 17"/>
            <p:cNvSpPr/>
            <p:nvPr/>
          </p:nvSpPr>
          <p:spPr>
            <a:xfrm>
              <a:off x="8172400" y="3140968"/>
              <a:ext cx="216024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401120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3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blipFill>
            <a:blip r:embed="rId3" cstate="email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6" name="Picture 6" descr="http://www.mir-otkrytok.com/i/images-src/7-01/000/7-01-6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800" y="1340768"/>
            <a:ext cx="3676650" cy="37037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grpSp>
        <p:nvGrpSpPr>
          <p:cNvPr id="4" name="Группа 9"/>
          <p:cNvGrpSpPr/>
          <p:nvPr/>
        </p:nvGrpSpPr>
        <p:grpSpPr>
          <a:xfrm>
            <a:off x="2051720" y="620688"/>
            <a:ext cx="5040560" cy="5040560"/>
            <a:chOff x="2051720" y="620688"/>
            <a:chExt cx="5040560" cy="5040560"/>
          </a:xfrm>
        </p:grpSpPr>
        <p:sp>
          <p:nvSpPr>
            <p:cNvPr id="9" name="Овал 8"/>
            <p:cNvSpPr/>
            <p:nvPr/>
          </p:nvSpPr>
          <p:spPr>
            <a:xfrm>
              <a:off x="2051720" y="620688"/>
              <a:ext cx="5040560" cy="50405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22" name="Picture 2" descr="http://figura-ok.ucoz.ru/BK-029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1484784"/>
              <a:ext cx="583035" cy="580989"/>
            </a:xfrm>
            <a:prstGeom prst="rect">
              <a:avLst/>
            </a:prstGeom>
            <a:noFill/>
          </p:spPr>
        </p:pic>
      </p:grpSp>
      <p:sp>
        <p:nvSpPr>
          <p:cNvPr id="11" name="Овал 10"/>
          <p:cNvSpPr/>
          <p:nvPr/>
        </p:nvSpPr>
        <p:spPr>
          <a:xfrm>
            <a:off x="2771800" y="1340768"/>
            <a:ext cx="3600400" cy="3672408"/>
          </a:xfrm>
          <a:prstGeom prst="ellipse">
            <a:avLst/>
          </a:prstGeom>
          <a:blipFill>
            <a:blip r:embed="rId3" cstate="email">
              <a:lum bright="71000" contrast="-3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пускат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092280" y="5445224"/>
            <a:ext cx="1368152" cy="720080"/>
          </a:xfrm>
          <a:prstGeom prst="rightArrow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ест 14">
            <a:hlinkClick r:id="" action="ppaction://hlinkshowjump?jump=endshow"/>
          </p:cNvPr>
          <p:cNvSpPr/>
          <p:nvPr/>
        </p:nvSpPr>
        <p:spPr>
          <a:xfrm rot="2470889">
            <a:off x="7668344" y="836712"/>
            <a:ext cx="792088" cy="720080"/>
          </a:xfrm>
          <a:prstGeom prst="plus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32" name="Picture 12" descr="http://img-fotki.yandex.ru/get/6102/130884706.f/0_6a546_82a7f1e1_ori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2276872"/>
            <a:ext cx="1662584" cy="1662584"/>
          </a:xfrm>
          <a:prstGeom prst="rect">
            <a:avLst/>
          </a:prstGeom>
          <a:noFill/>
        </p:spPr>
      </p:pic>
      <p:grpSp>
        <p:nvGrpSpPr>
          <p:cNvPr id="5" name="Группа 18"/>
          <p:cNvGrpSpPr/>
          <p:nvPr/>
        </p:nvGrpSpPr>
        <p:grpSpPr>
          <a:xfrm>
            <a:off x="7236296" y="2276872"/>
            <a:ext cx="1152128" cy="1800200"/>
            <a:chOff x="7380312" y="2276872"/>
            <a:chExt cx="1008112" cy="1656184"/>
          </a:xfrm>
        </p:grpSpPr>
        <p:pic>
          <p:nvPicPr>
            <p:cNvPr id="5134" name="Picture 14" descr="http://edetkam.ru/images/phocagallery/alfavit/thumbs/phoca_thumb_l_29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2276872"/>
              <a:ext cx="970345" cy="1656184"/>
            </a:xfrm>
            <a:prstGeom prst="rect">
              <a:avLst/>
            </a:prstGeom>
            <a:noFill/>
          </p:spPr>
        </p:pic>
        <p:sp>
          <p:nvSpPr>
            <p:cNvPr id="18" name="Овал 17"/>
            <p:cNvSpPr/>
            <p:nvPr/>
          </p:nvSpPr>
          <p:spPr>
            <a:xfrm>
              <a:off x="8172400" y="3140968"/>
              <a:ext cx="216024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401120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blipFill>
            <a:blip r:embed="rId3" cstate="email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6" name="Picture 6" descr="http://www.mir-otkrytok.com/i/images-src/7-01/000/7-01-6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800" y="1340768"/>
            <a:ext cx="3676650" cy="37037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grpSp>
        <p:nvGrpSpPr>
          <p:cNvPr id="4" name="Группа 9"/>
          <p:cNvGrpSpPr/>
          <p:nvPr/>
        </p:nvGrpSpPr>
        <p:grpSpPr>
          <a:xfrm>
            <a:off x="2051720" y="620688"/>
            <a:ext cx="5040560" cy="5040560"/>
            <a:chOff x="2051720" y="620688"/>
            <a:chExt cx="5040560" cy="5040560"/>
          </a:xfrm>
        </p:grpSpPr>
        <p:sp>
          <p:nvSpPr>
            <p:cNvPr id="9" name="Овал 8"/>
            <p:cNvSpPr/>
            <p:nvPr/>
          </p:nvSpPr>
          <p:spPr>
            <a:xfrm>
              <a:off x="2051720" y="620688"/>
              <a:ext cx="5040560" cy="50405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22" name="Picture 2" descr="http://figura-ok.ucoz.ru/BK-029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1484784"/>
              <a:ext cx="583035" cy="580989"/>
            </a:xfrm>
            <a:prstGeom prst="rect">
              <a:avLst/>
            </a:prstGeom>
            <a:noFill/>
          </p:spPr>
        </p:pic>
      </p:grpSp>
      <p:sp>
        <p:nvSpPr>
          <p:cNvPr id="11" name="Овал 10"/>
          <p:cNvSpPr/>
          <p:nvPr/>
        </p:nvSpPr>
        <p:spPr>
          <a:xfrm>
            <a:off x="2771800" y="1340768"/>
            <a:ext cx="3600400" cy="3672408"/>
          </a:xfrm>
          <a:prstGeom prst="ellipse">
            <a:avLst/>
          </a:prstGeom>
          <a:blipFill>
            <a:blip r:embed="rId3" cstate="email">
              <a:lum bright="71000" contrast="-3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пускает…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092280" y="5445224"/>
            <a:ext cx="1368152" cy="720080"/>
          </a:xfrm>
          <a:prstGeom prst="rightArrow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ест 14">
            <a:hlinkClick r:id="" action="ppaction://hlinkshowjump?jump=endshow"/>
          </p:cNvPr>
          <p:cNvSpPr/>
          <p:nvPr/>
        </p:nvSpPr>
        <p:spPr>
          <a:xfrm rot="2470889">
            <a:off x="7668344" y="836712"/>
            <a:ext cx="792088" cy="720080"/>
          </a:xfrm>
          <a:prstGeom prst="plus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32" name="Picture 12" descr="http://img-fotki.yandex.ru/get/6102/130884706.f/0_6a546_82a7f1e1_ori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2276872"/>
            <a:ext cx="1662584" cy="1662584"/>
          </a:xfrm>
          <a:prstGeom prst="rect">
            <a:avLst/>
          </a:prstGeom>
          <a:noFill/>
        </p:spPr>
      </p:pic>
      <p:grpSp>
        <p:nvGrpSpPr>
          <p:cNvPr id="5" name="Группа 18"/>
          <p:cNvGrpSpPr/>
          <p:nvPr/>
        </p:nvGrpSpPr>
        <p:grpSpPr>
          <a:xfrm>
            <a:off x="7236296" y="2276872"/>
            <a:ext cx="1152128" cy="1800200"/>
            <a:chOff x="7380312" y="2276872"/>
            <a:chExt cx="1008112" cy="1656184"/>
          </a:xfrm>
        </p:grpSpPr>
        <p:pic>
          <p:nvPicPr>
            <p:cNvPr id="5134" name="Picture 14" descr="http://edetkam.ru/images/phocagallery/alfavit/thumbs/phoca_thumb_l_29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2276872"/>
              <a:ext cx="970345" cy="1656184"/>
            </a:xfrm>
            <a:prstGeom prst="rect">
              <a:avLst/>
            </a:prstGeom>
            <a:noFill/>
          </p:spPr>
        </p:pic>
        <p:sp>
          <p:nvSpPr>
            <p:cNvPr id="18" name="Овал 17"/>
            <p:cNvSpPr/>
            <p:nvPr/>
          </p:nvSpPr>
          <p:spPr>
            <a:xfrm>
              <a:off x="8172400" y="3140968"/>
              <a:ext cx="216024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401120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3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blipFill>
            <a:blip r:embed="rId3" cstate="email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6" name="Picture 6" descr="http://www.mir-otkrytok.com/i/images-src/7-01/000/7-01-6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800" y="1340768"/>
            <a:ext cx="3676650" cy="37037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grpSp>
        <p:nvGrpSpPr>
          <p:cNvPr id="4" name="Группа 9"/>
          <p:cNvGrpSpPr/>
          <p:nvPr/>
        </p:nvGrpSpPr>
        <p:grpSpPr>
          <a:xfrm>
            <a:off x="2051720" y="620688"/>
            <a:ext cx="5040560" cy="5040560"/>
            <a:chOff x="2051720" y="620688"/>
            <a:chExt cx="5040560" cy="5040560"/>
          </a:xfrm>
        </p:grpSpPr>
        <p:sp>
          <p:nvSpPr>
            <p:cNvPr id="9" name="Овал 8"/>
            <p:cNvSpPr/>
            <p:nvPr/>
          </p:nvSpPr>
          <p:spPr>
            <a:xfrm>
              <a:off x="2051720" y="620688"/>
              <a:ext cx="5040560" cy="50405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22" name="Picture 2" descr="http://figura-ok.ucoz.ru/BK-029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1484784"/>
              <a:ext cx="583035" cy="580989"/>
            </a:xfrm>
            <a:prstGeom prst="rect">
              <a:avLst/>
            </a:prstGeom>
            <a:noFill/>
          </p:spPr>
        </p:pic>
      </p:grpSp>
      <p:sp>
        <p:nvSpPr>
          <p:cNvPr id="11" name="Овал 10"/>
          <p:cNvSpPr/>
          <p:nvPr/>
        </p:nvSpPr>
        <p:spPr>
          <a:xfrm>
            <a:off x="2771800" y="1340768"/>
            <a:ext cx="3600400" cy="3672408"/>
          </a:xfrm>
          <a:prstGeom prst="ellipse">
            <a:avLst/>
          </a:prstGeom>
          <a:blipFill>
            <a:blip r:embed="rId3" cstate="email">
              <a:lum bright="71000" contrast="-3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оет…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092280" y="5445224"/>
            <a:ext cx="1368152" cy="720080"/>
          </a:xfrm>
          <a:prstGeom prst="rightArrow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ест 14">
            <a:hlinkClick r:id="" action="ppaction://hlinkshowjump?jump=endshow"/>
          </p:cNvPr>
          <p:cNvSpPr/>
          <p:nvPr/>
        </p:nvSpPr>
        <p:spPr>
          <a:xfrm rot="2470889">
            <a:off x="7668344" y="836712"/>
            <a:ext cx="792088" cy="720080"/>
          </a:xfrm>
          <a:prstGeom prst="plus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32" name="Picture 12" descr="http://img-fotki.yandex.ru/get/6102/130884706.f/0_6a546_82a7f1e1_ori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2276872"/>
            <a:ext cx="1662584" cy="1662584"/>
          </a:xfrm>
          <a:prstGeom prst="rect">
            <a:avLst/>
          </a:prstGeom>
          <a:noFill/>
        </p:spPr>
      </p:pic>
      <p:grpSp>
        <p:nvGrpSpPr>
          <p:cNvPr id="5" name="Группа 18"/>
          <p:cNvGrpSpPr/>
          <p:nvPr/>
        </p:nvGrpSpPr>
        <p:grpSpPr>
          <a:xfrm>
            <a:off x="7236296" y="2276872"/>
            <a:ext cx="1152128" cy="1800200"/>
            <a:chOff x="7380312" y="2276872"/>
            <a:chExt cx="1008112" cy="1656184"/>
          </a:xfrm>
        </p:grpSpPr>
        <p:pic>
          <p:nvPicPr>
            <p:cNvPr id="5134" name="Picture 14" descr="http://edetkam.ru/images/phocagallery/alfavit/thumbs/phoca_thumb_l_29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2276872"/>
              <a:ext cx="970345" cy="1656184"/>
            </a:xfrm>
            <a:prstGeom prst="rect">
              <a:avLst/>
            </a:prstGeom>
            <a:noFill/>
          </p:spPr>
        </p:pic>
        <p:sp>
          <p:nvSpPr>
            <p:cNvPr id="18" name="Овал 17"/>
            <p:cNvSpPr/>
            <p:nvPr/>
          </p:nvSpPr>
          <p:spPr>
            <a:xfrm>
              <a:off x="8172400" y="3140968"/>
              <a:ext cx="216024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401120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3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blipFill>
            <a:blip r:embed="rId3" cstate="email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051720" y="620688"/>
            <a:ext cx="5040560" cy="50405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6" name="Picture 6" descr="http://www.mir-otkrytok.com/i/images-src/7-01/000/7-01-6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800" y="1340768"/>
            <a:ext cx="3676650" cy="37037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grpSp>
        <p:nvGrpSpPr>
          <p:cNvPr id="4" name="Группа 9"/>
          <p:cNvGrpSpPr/>
          <p:nvPr/>
        </p:nvGrpSpPr>
        <p:grpSpPr>
          <a:xfrm>
            <a:off x="2051720" y="620688"/>
            <a:ext cx="5040560" cy="5040560"/>
            <a:chOff x="2051720" y="620688"/>
            <a:chExt cx="5040560" cy="5040560"/>
          </a:xfrm>
        </p:grpSpPr>
        <p:sp>
          <p:nvSpPr>
            <p:cNvPr id="9" name="Овал 8"/>
            <p:cNvSpPr/>
            <p:nvPr/>
          </p:nvSpPr>
          <p:spPr>
            <a:xfrm>
              <a:off x="2051720" y="620688"/>
              <a:ext cx="5040560" cy="50405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22" name="Picture 2" descr="http://figura-ok.ucoz.ru/BK-029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1484784"/>
              <a:ext cx="583035" cy="580989"/>
            </a:xfrm>
            <a:prstGeom prst="rect">
              <a:avLst/>
            </a:prstGeom>
            <a:noFill/>
          </p:spPr>
        </p:pic>
      </p:grpSp>
      <p:sp>
        <p:nvSpPr>
          <p:cNvPr id="11" name="Овал 10"/>
          <p:cNvSpPr/>
          <p:nvPr/>
        </p:nvSpPr>
        <p:spPr>
          <a:xfrm>
            <a:off x="2771800" y="1340768"/>
            <a:ext cx="3600400" cy="3672408"/>
          </a:xfrm>
          <a:prstGeom prst="ellipse">
            <a:avLst/>
          </a:prstGeom>
          <a:blipFill>
            <a:blip r:embed="rId3" cstate="email">
              <a:lum bright="71000" contrast="-3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ыт…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7092280" y="5445224"/>
            <a:ext cx="1368152" cy="720080"/>
          </a:xfrm>
          <a:prstGeom prst="rightArrow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ест 14">
            <a:hlinkClick r:id="" action="ppaction://hlinkshowjump?jump=endshow"/>
          </p:cNvPr>
          <p:cNvSpPr/>
          <p:nvPr/>
        </p:nvSpPr>
        <p:spPr>
          <a:xfrm rot="2470889">
            <a:off x="7668344" y="836712"/>
            <a:ext cx="792088" cy="720080"/>
          </a:xfrm>
          <a:prstGeom prst="plus">
            <a:avLst/>
          </a:prstGeom>
          <a:blipFill>
            <a:blip r:embed="rId3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32" name="Picture 12" descr="http://img-fotki.yandex.ru/get/6102/130884706.f/0_6a546_82a7f1e1_ori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7544" y="2276872"/>
            <a:ext cx="1662584" cy="1662584"/>
          </a:xfrm>
          <a:prstGeom prst="rect">
            <a:avLst/>
          </a:prstGeom>
          <a:noFill/>
        </p:spPr>
      </p:pic>
      <p:grpSp>
        <p:nvGrpSpPr>
          <p:cNvPr id="5" name="Группа 18"/>
          <p:cNvGrpSpPr/>
          <p:nvPr/>
        </p:nvGrpSpPr>
        <p:grpSpPr>
          <a:xfrm>
            <a:off x="7236296" y="2276872"/>
            <a:ext cx="1152128" cy="1800200"/>
            <a:chOff x="7380312" y="2276872"/>
            <a:chExt cx="1008112" cy="1656184"/>
          </a:xfrm>
        </p:grpSpPr>
        <p:pic>
          <p:nvPicPr>
            <p:cNvPr id="5134" name="Picture 14" descr="http://edetkam.ru/images/phocagallery/alfavit/thumbs/phoca_thumb_l_29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2276872"/>
              <a:ext cx="970345" cy="1656184"/>
            </a:xfrm>
            <a:prstGeom prst="rect">
              <a:avLst/>
            </a:prstGeom>
            <a:noFill/>
          </p:spPr>
        </p:pic>
        <p:sp>
          <p:nvSpPr>
            <p:cNvPr id="18" name="Овал 17"/>
            <p:cNvSpPr/>
            <p:nvPr/>
          </p:nvSpPr>
          <p:spPr>
            <a:xfrm>
              <a:off x="8172400" y="3140968"/>
              <a:ext cx="216024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4401120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92</Words>
  <Application>Microsoft Office PowerPoint</Application>
  <PresentationFormat>Экран (4:3)</PresentationFormat>
  <Paragraphs>56</Paragraphs>
  <Slides>16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Sony</cp:lastModifiedBy>
  <cp:revision>20</cp:revision>
  <dcterms:created xsi:type="dcterms:W3CDTF">2015-11-14T04:46:48Z</dcterms:created>
  <dcterms:modified xsi:type="dcterms:W3CDTF">2015-11-14T21:39:48Z</dcterms:modified>
</cp:coreProperties>
</file>