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00CC"/>
    <a:srgbClr val="990099"/>
    <a:srgbClr val="008000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1CB3-DC9D-4F8A-914C-F8F489F1BC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AF78-664D-495F-A895-756721A2C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1CB3-DC9D-4F8A-914C-F8F489F1BC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AF78-664D-495F-A895-756721A2C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1CB3-DC9D-4F8A-914C-F8F489F1BC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AF78-664D-495F-A895-756721A2C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1CB3-DC9D-4F8A-914C-F8F489F1BC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AF78-664D-495F-A895-756721A2C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1CB3-DC9D-4F8A-914C-F8F489F1BC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AF78-664D-495F-A895-756721A2C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1CB3-DC9D-4F8A-914C-F8F489F1BC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AF78-664D-495F-A895-756721A2C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1CB3-DC9D-4F8A-914C-F8F489F1BC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AF78-664D-495F-A895-756721A2C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1CB3-DC9D-4F8A-914C-F8F489F1BC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AF78-664D-495F-A895-756721A2C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1CB3-DC9D-4F8A-914C-F8F489F1BC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AF78-664D-495F-A895-756721A2C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1CB3-DC9D-4F8A-914C-F8F489F1BC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AF78-664D-495F-A895-756721A2C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1CB3-DC9D-4F8A-914C-F8F489F1BC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AF78-664D-495F-A895-756721A2C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1CB3-DC9D-4F8A-914C-F8F489F1BC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AF78-664D-495F-A895-756721A2C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edsovet.s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7.wav"/><Relationship Id="rId7" Type="http://schemas.openxmlformats.org/officeDocument/2006/relationships/image" Target="../media/image6.png"/><Relationship Id="rId12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audio" Target="../media/audio13.wav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openxmlformats.org/officeDocument/2006/relationships/slide" Target="slide12.xm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audio" Target="../media/audio6.wav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6.wav"/><Relationship Id="rId7" Type="http://schemas.openxmlformats.org/officeDocument/2006/relationships/image" Target="../media/image6.png"/><Relationship Id="rId12" Type="http://schemas.openxmlformats.org/officeDocument/2006/relationships/slide" Target="slide13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12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audio" Target="../media/audio7.wav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6.wav"/><Relationship Id="rId7" Type="http://schemas.openxmlformats.org/officeDocument/2006/relationships/image" Target="../media/image6.png"/><Relationship Id="rId12" Type="http://schemas.openxmlformats.org/officeDocument/2006/relationships/slide" Target="slide15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audio" Target="../media/audio5.wav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9.wav"/><Relationship Id="rId7" Type="http://schemas.openxmlformats.org/officeDocument/2006/relationships/image" Target="../media/image6.png"/><Relationship Id="rId12" Type="http://schemas.openxmlformats.org/officeDocument/2006/relationships/slide" Target="slide1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openxmlformats.org/officeDocument/2006/relationships/slide" Target="slide17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audio" Target="../media/audio13.wav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6.wav"/><Relationship Id="rId7" Type="http://schemas.openxmlformats.org/officeDocument/2006/relationships/image" Target="../media/image6.png"/><Relationship Id="rId12" Type="http://schemas.openxmlformats.org/officeDocument/2006/relationships/slide" Target="slide18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309/54833049.41/0_94b82_93fdde1a_XXXL.png" TargetMode="External"/><Relationship Id="rId3" Type="http://schemas.openxmlformats.org/officeDocument/2006/relationships/hyperlink" Target="http://img-fotki.yandex.ru/get/6309/54833049.40/0_94b54_3a608edc_XXXL.png" TargetMode="External"/><Relationship Id="rId7" Type="http://schemas.openxmlformats.org/officeDocument/2006/relationships/hyperlink" Target="http://img-fotki.yandex.ru/get/6312/54833049.40/0_94b48_d82d15a8_XXXL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6412/134091466.1e/0_8f9bd_d897ea01_XXXL" TargetMode="External"/><Relationship Id="rId5" Type="http://schemas.openxmlformats.org/officeDocument/2006/relationships/hyperlink" Target="http://img-fotki.yandex.ru/get/6113/54833049.40/0_94b4b_ba62ba23_XXXL.png" TargetMode="External"/><Relationship Id="rId10" Type="http://schemas.openxmlformats.org/officeDocument/2006/relationships/hyperlink" Target="http://pedsovet.su/" TargetMode="External"/><Relationship Id="rId4" Type="http://schemas.openxmlformats.org/officeDocument/2006/relationships/hyperlink" Target="http://img-fotki.yandex.ru/get/6113/54833049.40/0_94b5c_3b06745_XXL.png" TargetMode="External"/><Relationship Id="rId9" Type="http://schemas.openxmlformats.org/officeDocument/2006/relationships/hyperlink" Target="http://img-fotki.yandex.ru/get/6213/54833049.41/0_94b83_59f7074_XXXL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12" Type="http://schemas.openxmlformats.org/officeDocument/2006/relationships/slide" Target="slide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audio" Target="../media/audio6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12" Type="http://schemas.openxmlformats.org/officeDocument/2006/relationships/slide" Target="slide6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audio" Target="../media/audio8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9.wav"/><Relationship Id="rId7" Type="http://schemas.openxmlformats.org/officeDocument/2006/relationships/image" Target="../media/image6.png"/><Relationship Id="rId12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audio" Target="../media/audio7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7.wav"/><Relationship Id="rId7" Type="http://schemas.openxmlformats.org/officeDocument/2006/relationships/image" Target="../media/image6.png"/><Relationship Id="rId12" Type="http://schemas.openxmlformats.org/officeDocument/2006/relationships/slide" Target="slide8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audio" Target="../media/audio5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1.wav"/><Relationship Id="rId7" Type="http://schemas.openxmlformats.org/officeDocument/2006/relationships/image" Target="../media/image6.png"/><Relationship Id="rId12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2.wav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audio" Target="../media/audio5.wav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8643966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14414" y="642918"/>
            <a:ext cx="7215238" cy="3643338"/>
          </a:xfrm>
          <a:prstGeom prst="rect">
            <a:avLst/>
          </a:prstGeom>
        </p:spPr>
        <p:txBody>
          <a:bodyPr anchor="ctr">
            <a:prstTxWarp prst="textPlai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Тренажёр.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Род имён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существительных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«На море»</a:t>
            </a:r>
            <a:endParaRPr lang="ru-RU" sz="4600" b="1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458" y="6643710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1/18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472" y="202148"/>
            <a:ext cx="8143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Конкурс интерактивных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презентаций "</a:t>
            </a: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Интерактивная мозаика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"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9888" y="6488668"/>
            <a:ext cx="1669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4"/>
              </a:rPr>
              <a:t>http://pedsovet.su/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img-fotki.yandex.ru/get/6309/54833049.40/0_94b54_3a608edc_XX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9691" y="71414"/>
            <a:ext cx="2841041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669953" y="1006602"/>
            <a:ext cx="1973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солнце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ср.р.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705" y="1928802"/>
            <a:ext cx="1500187" cy="1084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р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1371600" cy="10842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ж.р.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3830" y="2285992"/>
            <a:ext cx="1352550" cy="1084263"/>
          </a:xfrm>
          <a:prstGeom prst="rect">
            <a:avLst/>
          </a:prstGeom>
          <a:noFill/>
        </p:spPr>
      </p:pic>
      <p:pic>
        <p:nvPicPr>
          <p:cNvPr id="9" name="Picture 17" descr="C:\Documents and Settings\Admin\Рабочий стол\Помогай-ка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75385"/>
            <a:ext cx="2481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43966" y="6643710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10/18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12" action="ppaction://hlinksldjump"/>
          </p:cNvPr>
          <p:cNvSpPr/>
          <p:nvPr/>
        </p:nvSpPr>
        <p:spPr>
          <a:xfrm>
            <a:off x="8572528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угад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img-fotki.yandex.ru/get/6309/54833049.40/0_94b54_3a608edc_XX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9691" y="71414"/>
            <a:ext cx="2841041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86182" y="1006602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загар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ср.р.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705" y="1928802"/>
            <a:ext cx="1500187" cy="1084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р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1371600" cy="10842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ж.р.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3830" y="2285992"/>
            <a:ext cx="1352550" cy="1084263"/>
          </a:xfrm>
          <a:prstGeom prst="rect">
            <a:avLst/>
          </a:prstGeom>
          <a:noFill/>
        </p:spPr>
      </p:pic>
      <p:pic>
        <p:nvPicPr>
          <p:cNvPr id="9" name="Picture 17" descr="C:\Documents and Settings\Admin\Рабочий стол\Помогай-ка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75385"/>
            <a:ext cx="2481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43966" y="6643710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11/18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12" action="ppaction://hlinksldjump"/>
          </p:cNvPr>
          <p:cNvSpPr/>
          <p:nvPr/>
        </p:nvSpPr>
        <p:spPr>
          <a:xfrm>
            <a:off x="8572528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img-fotki.yandex.ru/get/6309/54833049.40/0_94b54_3a608edc_XX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9691" y="71414"/>
            <a:ext cx="2841041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14744" y="1000108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ведро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ср.р.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705" y="1928802"/>
            <a:ext cx="1500187" cy="1084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р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1371600" cy="10842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ж.р.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3830" y="2285992"/>
            <a:ext cx="1352550" cy="1084263"/>
          </a:xfrm>
          <a:prstGeom prst="rect">
            <a:avLst/>
          </a:prstGeom>
          <a:noFill/>
        </p:spPr>
      </p:pic>
      <p:pic>
        <p:nvPicPr>
          <p:cNvPr id="9" name="Picture 17" descr="C:\Documents and Settings\Admin\Рабочий стол\Помогай-ка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75385"/>
            <a:ext cx="2481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43966" y="6643710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12/18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12" action="ppaction://hlinksldjump"/>
          </p:cNvPr>
          <p:cNvSpPr/>
          <p:nvPr/>
        </p:nvSpPr>
        <p:spPr>
          <a:xfrm>
            <a:off x="8572528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img-fotki.yandex.ru/get/6309/54833049.40/0_94b54_3a608edc_XX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9691" y="71414"/>
            <a:ext cx="2841041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40234" y="1006602"/>
            <a:ext cx="127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яхта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ср.р.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705" y="1928802"/>
            <a:ext cx="1500187" cy="1084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р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1371600" cy="10842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ж.р.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3830" y="2285992"/>
            <a:ext cx="1352550" cy="1084263"/>
          </a:xfrm>
          <a:prstGeom prst="rect">
            <a:avLst/>
          </a:prstGeom>
          <a:noFill/>
        </p:spPr>
      </p:pic>
      <p:pic>
        <p:nvPicPr>
          <p:cNvPr id="9" name="Picture 17" descr="C:\Documents and Settings\Admin\Рабочий стол\Помогай-ка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75385"/>
            <a:ext cx="2481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43966" y="6643710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13/18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12" action="ppaction://hlinksldjump"/>
          </p:cNvPr>
          <p:cNvSpPr/>
          <p:nvPr/>
        </p:nvSpPr>
        <p:spPr>
          <a:xfrm>
            <a:off x="8572528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угад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img-fotki.yandex.ru/get/6309/54833049.40/0_94b54_3a608edc_XX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9691" y="71414"/>
            <a:ext cx="2841041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29058" y="1006602"/>
            <a:ext cx="1236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круг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ср.р.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705" y="1928802"/>
            <a:ext cx="1500187" cy="1084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р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1371600" cy="10842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ж.р.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3830" y="2285992"/>
            <a:ext cx="1352550" cy="1084263"/>
          </a:xfrm>
          <a:prstGeom prst="rect">
            <a:avLst/>
          </a:prstGeom>
          <a:noFill/>
        </p:spPr>
      </p:pic>
      <p:pic>
        <p:nvPicPr>
          <p:cNvPr id="9" name="Picture 17" descr="C:\Documents and Settings\Admin\Рабочий стол\Помогай-ка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75385"/>
            <a:ext cx="2481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43966" y="6643710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14/18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12" action="ppaction://hlinksldjump"/>
          </p:cNvPr>
          <p:cNvSpPr/>
          <p:nvPr/>
        </p:nvSpPr>
        <p:spPr>
          <a:xfrm>
            <a:off x="8572528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вет невер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img-fotki.yandex.ru/get/6309/54833049.40/0_94b54_3a608edc_XX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9691" y="71414"/>
            <a:ext cx="2841041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14744" y="1006602"/>
            <a:ext cx="167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рыбка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ср.р.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705" y="1928802"/>
            <a:ext cx="1500187" cy="1084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р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1371600" cy="10842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ж.р.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3830" y="2285992"/>
            <a:ext cx="1352550" cy="1084263"/>
          </a:xfrm>
          <a:prstGeom prst="rect">
            <a:avLst/>
          </a:prstGeom>
          <a:noFill/>
        </p:spPr>
      </p:pic>
      <p:pic>
        <p:nvPicPr>
          <p:cNvPr id="9" name="Picture 17" descr="C:\Documents and Settings\Admin\Рабочий стол\Помогай-ка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75385"/>
            <a:ext cx="2481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43966" y="6643710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15/18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12" action="ppaction://hlinksldjump"/>
          </p:cNvPr>
          <p:cNvSpPr/>
          <p:nvPr/>
        </p:nvSpPr>
        <p:spPr>
          <a:xfrm>
            <a:off x="8572528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угад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img-fotki.yandex.ru/get/6309/54833049.40/0_94b54_3a608edc_XX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9691" y="71414"/>
            <a:ext cx="2841041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55566" y="1000108"/>
            <a:ext cx="1330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небо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ср.р.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705" y="1928802"/>
            <a:ext cx="1500187" cy="1084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р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1371600" cy="10842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ж.р.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3830" y="2285992"/>
            <a:ext cx="1352550" cy="1084263"/>
          </a:xfrm>
          <a:prstGeom prst="rect">
            <a:avLst/>
          </a:prstGeom>
          <a:noFill/>
        </p:spPr>
      </p:pic>
      <p:pic>
        <p:nvPicPr>
          <p:cNvPr id="9" name="Picture 17" descr="C:\Documents and Settings\Admin\Рабочий стол\Помогай-ка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75385"/>
            <a:ext cx="2481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643966" y="6643710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16/18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12" action="ppaction://hlinksldjump"/>
          </p:cNvPr>
          <p:cNvSpPr/>
          <p:nvPr/>
        </p:nvSpPr>
        <p:spPr>
          <a:xfrm>
            <a:off x="8572528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img-fotki.yandex.ru/get/6309/54833049.40/0_94b54_3a608edc_XX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9691" y="71414"/>
            <a:ext cx="2841041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29058" y="1006602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зонт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ср.р.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705" y="1928802"/>
            <a:ext cx="1500187" cy="1084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р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1371600" cy="10842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ж.р.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3830" y="2285992"/>
            <a:ext cx="1352550" cy="1084263"/>
          </a:xfrm>
          <a:prstGeom prst="rect">
            <a:avLst/>
          </a:prstGeom>
          <a:noFill/>
        </p:spPr>
      </p:pic>
      <p:pic>
        <p:nvPicPr>
          <p:cNvPr id="9" name="Picture 17" descr="C:\Documents and Settings\Admin\Рабочий стол\Помогай-ка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75385"/>
            <a:ext cx="2481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>
            <a:hlinkClick r:id="rId12" action="ppaction://hlinksldjump"/>
          </p:cNvPr>
          <p:cNvSpPr/>
          <p:nvPr/>
        </p:nvSpPr>
        <p:spPr>
          <a:xfrm>
            <a:off x="8001024" y="6143644"/>
            <a:ext cx="1000132" cy="50004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ссылки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3966" y="6643710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17/18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угад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57290" y="214290"/>
            <a:ext cx="6572296" cy="357190"/>
          </a:xfrm>
          <a:prstGeom prst="rect">
            <a:avLst/>
          </a:prstGeom>
        </p:spPr>
        <p:txBody>
          <a:bodyPr anchor="ctr">
            <a:prstTxWarp prst="textPlain">
              <a:avLst/>
            </a:prstTxWarp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Ссылки на Интернет - источник</a:t>
            </a:r>
            <a:endParaRPr lang="ru-RU" sz="4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>
            <a:hlinkClick r:id="" action="ppaction://hlinkshowjump?jump=endshow"/>
          </p:cNvPr>
          <p:cNvSpPr/>
          <p:nvPr/>
        </p:nvSpPr>
        <p:spPr>
          <a:xfrm>
            <a:off x="428596" y="6429396"/>
            <a:ext cx="1000132" cy="2857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3966" y="6643710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smtClean="0">
                <a:latin typeface="Comic Sans MS" pitchFamily="66" charset="0"/>
                <a:cs typeface="Times New Roman" pitchFamily="18" charset="0"/>
              </a:rPr>
              <a:t>18/18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594350"/>
            <a:ext cx="8858312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http://img-fotki.yandex.ru/get/6309/54833049.40/0_94b54_3a608edc_XXXL.png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вставка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http://img-fotki.yandex.ru/get/6113/54833049.40/0_94b5c_3b06745_XXL.png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вставка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http://img-fotki.yandex.ru/get/6113/54833049.40/0_94b4b_ba62ba23_XXXL.png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дети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http://img-fotki.yandex.ru/get/6412/134091466.1e/0_8f9bd_d897ea01_XXXL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корабль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http://img-fotki.yandex.ru/get/6312/54833049.40/0_94b48_d82d15a8_XXXL.png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мальчик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http://img-fotki.yandex.ru/get/6309/54833049.41/0_94b82_93fdde1a_XXXL.png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http://img-fotki.yandex.ru/get/6213/54833049.41/0_94b83_59f7074_XXXL.png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endParaRPr lang="ru-RU" sz="1600" dirty="0" smtClean="0"/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1326" y="6488668"/>
            <a:ext cx="1669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0"/>
              </a:rPr>
              <a:t>http://pedsovet.su/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42910" y="516419"/>
            <a:ext cx="808907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Род имён существительных</a:t>
            </a:r>
            <a:endParaRPr lang="ru-RU" sz="4400" b="1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Управляющая кнопка: возврат 21">
            <a:hlinkClick r:id="" action="ppaction://hlinkshowjump?jump=lastslideviewed" highlightClick="1"/>
          </p:cNvPr>
          <p:cNvSpPr/>
          <p:nvPr/>
        </p:nvSpPr>
        <p:spPr>
          <a:xfrm>
            <a:off x="7929586" y="6286520"/>
            <a:ext cx="500061" cy="428624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>
            <a:hlinkClick r:id="rId3" action="ppaction://hlinksldjump"/>
          </p:cNvPr>
          <p:cNvSpPr/>
          <p:nvPr/>
        </p:nvSpPr>
        <p:spPr>
          <a:xfrm>
            <a:off x="8572528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688458" y="6643710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2/18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Рисунок3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560511"/>
            <a:ext cx="7436829" cy="365443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img-fotki.yandex.ru/get/6309/54833049.40/0_94b54_3a608edc_XX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9691" y="71414"/>
            <a:ext cx="2841041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857620" y="928670"/>
            <a:ext cx="1457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пляж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ср.р.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705" y="1928802"/>
            <a:ext cx="1500187" cy="1084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р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1371600" cy="10842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ж.р.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3830" y="2285992"/>
            <a:ext cx="1352550" cy="1084263"/>
          </a:xfrm>
          <a:prstGeom prst="rect">
            <a:avLst/>
          </a:prstGeom>
          <a:noFill/>
        </p:spPr>
      </p:pic>
      <p:pic>
        <p:nvPicPr>
          <p:cNvPr id="9" name="Picture 17" descr="C:\Documents and Settings\Admin\Рабочий стол\Помогай-ка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75385"/>
            <a:ext cx="2481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88458" y="6643710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3/18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12" action="ppaction://hlinksldjump"/>
          </p:cNvPr>
          <p:cNvSpPr/>
          <p:nvPr/>
        </p:nvSpPr>
        <p:spPr>
          <a:xfrm>
            <a:off x="8572528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угад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img-fotki.yandex.ru/get/6309/54833049.40/0_94b54_3a608edc_XX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9691" y="71414"/>
            <a:ext cx="2841041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078789" y="1006602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буй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ср.р.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705" y="1928802"/>
            <a:ext cx="1500187" cy="1084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р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1371600" cy="10842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ж.р.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3830" y="2285992"/>
            <a:ext cx="1352550" cy="1084263"/>
          </a:xfrm>
          <a:prstGeom prst="rect">
            <a:avLst/>
          </a:prstGeom>
          <a:noFill/>
        </p:spPr>
      </p:pic>
      <p:pic>
        <p:nvPicPr>
          <p:cNvPr id="9" name="Picture 17" descr="C:\Documents and Settings\Admin\Рабочий стол\Помогай-ка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75385"/>
            <a:ext cx="2481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88458" y="6643710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4/18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12" action="ppaction://hlinksldjump"/>
          </p:cNvPr>
          <p:cNvSpPr/>
          <p:nvPr/>
        </p:nvSpPr>
        <p:spPr>
          <a:xfrm>
            <a:off x="8572528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вет невер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img-fotki.yandex.ru/get/6309/54833049.40/0_94b54_3a608edc_XX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9691" y="71414"/>
            <a:ext cx="2841041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86182" y="1006602"/>
            <a:ext cx="1665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  <a:latin typeface="Comic Sans MS" pitchFamily="66" charset="0"/>
              </a:rPr>
              <a:t>парео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ср.р.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705" y="1928802"/>
            <a:ext cx="1500187" cy="1084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р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1371600" cy="10842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ж.р.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3830" y="2285992"/>
            <a:ext cx="1352550" cy="1084263"/>
          </a:xfrm>
          <a:prstGeom prst="rect">
            <a:avLst/>
          </a:prstGeom>
          <a:noFill/>
        </p:spPr>
      </p:pic>
      <p:pic>
        <p:nvPicPr>
          <p:cNvPr id="9" name="Picture 17" descr="C:\Documents and Settings\Admin\Рабочий стол\Помогай-ка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75385"/>
            <a:ext cx="2481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88458" y="6643710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5/18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12" action="ppaction://hlinksldjump"/>
          </p:cNvPr>
          <p:cNvSpPr/>
          <p:nvPr/>
        </p:nvSpPr>
        <p:spPr>
          <a:xfrm>
            <a:off x="8572528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вет невер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img-fotki.yandex.ru/get/6309/54833049.40/0_94b54_3a608edc_XX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9691" y="71414"/>
            <a:ext cx="2841041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643306" y="1006602"/>
            <a:ext cx="2036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панама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ср.р.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705" y="1928802"/>
            <a:ext cx="1500187" cy="1084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р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1371600" cy="10842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ж.р.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3830" y="2285992"/>
            <a:ext cx="1352550" cy="1084263"/>
          </a:xfrm>
          <a:prstGeom prst="rect">
            <a:avLst/>
          </a:prstGeom>
          <a:noFill/>
        </p:spPr>
      </p:pic>
      <p:pic>
        <p:nvPicPr>
          <p:cNvPr id="9" name="Picture 17" descr="C:\Documents and Settings\Admin\Рабочий стол\Помогай-ка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75385"/>
            <a:ext cx="2481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88458" y="6643710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6/18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12" action="ppaction://hlinksldjump"/>
          </p:cNvPr>
          <p:cNvSpPr/>
          <p:nvPr/>
        </p:nvSpPr>
        <p:spPr>
          <a:xfrm>
            <a:off x="8572528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img-fotki.yandex.ru/get/6309/54833049.40/0_94b54_3a608edc_XX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9691" y="71414"/>
            <a:ext cx="2841041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86182" y="1006602"/>
            <a:ext cx="1691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лежак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ср.р.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705" y="1928802"/>
            <a:ext cx="1500187" cy="1084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р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1371600" cy="10842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ж.р.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3830" y="2285992"/>
            <a:ext cx="1352550" cy="1084263"/>
          </a:xfrm>
          <a:prstGeom prst="rect">
            <a:avLst/>
          </a:prstGeom>
          <a:noFill/>
        </p:spPr>
      </p:pic>
      <p:pic>
        <p:nvPicPr>
          <p:cNvPr id="9" name="Picture 17" descr="C:\Documents and Settings\Admin\Рабочий стол\Помогай-ка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75385"/>
            <a:ext cx="2481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88458" y="6643710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7/18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12" action="ppaction://hlinksldjump"/>
          </p:cNvPr>
          <p:cNvSpPr/>
          <p:nvPr/>
        </p:nvSpPr>
        <p:spPr>
          <a:xfrm>
            <a:off x="8572528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вет невер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img-fotki.yandex.ru/get/6309/54833049.40/0_94b54_3a608edc_XX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9691" y="71414"/>
            <a:ext cx="2841041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643306" y="1006602"/>
            <a:ext cx="1832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галька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ср.р.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705" y="1928802"/>
            <a:ext cx="1500187" cy="1084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р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1371600" cy="10842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ж.р.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3830" y="2285992"/>
            <a:ext cx="1352550" cy="1084263"/>
          </a:xfrm>
          <a:prstGeom prst="rect">
            <a:avLst/>
          </a:prstGeom>
          <a:noFill/>
        </p:spPr>
      </p:pic>
      <p:pic>
        <p:nvPicPr>
          <p:cNvPr id="9" name="Picture 17" descr="C:\Documents and Settings\Admin\Рабочий стол\Помогай-ка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75385"/>
            <a:ext cx="2481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88458" y="6643710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8/18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12" action="ppaction://hlinksldjump"/>
          </p:cNvPr>
          <p:cNvSpPr/>
          <p:nvPr/>
        </p:nvSpPr>
        <p:spPr>
          <a:xfrm>
            <a:off x="8572528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угад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img-fotki.yandex.ru/get/6309/54833049.40/0_94b54_3a608edc_XX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5" y="71414"/>
            <a:ext cx="2970368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00430" y="1006602"/>
            <a:ext cx="2215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ракушка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ср.р.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705" y="1928802"/>
            <a:ext cx="1500187" cy="1084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р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1371600" cy="10842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ж.р.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3830" y="2285992"/>
            <a:ext cx="1352550" cy="1084263"/>
          </a:xfrm>
          <a:prstGeom prst="rect">
            <a:avLst/>
          </a:prstGeom>
          <a:noFill/>
        </p:spPr>
      </p:pic>
      <p:pic>
        <p:nvPicPr>
          <p:cNvPr id="9" name="Picture 17" descr="C:\Documents and Settings\Admin\Рабочий стол\Помогай-ка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6075385"/>
            <a:ext cx="2481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88458" y="6643710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Comic Sans MS" pitchFamily="66" charset="0"/>
                <a:cs typeface="Times New Roman" pitchFamily="18" charset="0"/>
              </a:rPr>
              <a:t>9/18</a:t>
            </a:r>
            <a:endParaRPr lang="ru-RU" sz="9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12" action="ppaction://hlinksldjump"/>
          </p:cNvPr>
          <p:cNvSpPr/>
          <p:nvPr/>
        </p:nvSpPr>
        <p:spPr>
          <a:xfrm>
            <a:off x="8572528" y="6286520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елест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вет невер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95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Nik@</dc:creator>
  <cp:lastModifiedBy>Sony</cp:lastModifiedBy>
  <cp:revision>99</cp:revision>
  <dcterms:created xsi:type="dcterms:W3CDTF">2013-08-04T15:13:05Z</dcterms:created>
  <dcterms:modified xsi:type="dcterms:W3CDTF">2016-01-14T18:52:18Z</dcterms:modified>
</cp:coreProperties>
</file>