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3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D439A-E87E-46D0-AE7D-A2D555295F7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E8682-40FC-4EB6-8493-AB3218BBA0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2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Первым щелчком вставляем пропущенную букву, вторым – выбираем слова</a:t>
            </a:r>
            <a:r>
              <a:rPr lang="ru-RU" baseline="0" dirty="0" smtClean="0"/>
              <a:t> с глухой согласной на конце.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E8682-40FC-4EB6-8493-AB3218BBA0A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Первым щелчком вставляем пропущенную букву, вторым – выбираем слова</a:t>
            </a:r>
            <a:r>
              <a:rPr lang="ru-RU" baseline="0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E8682-40FC-4EB6-8493-AB3218BBA0A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Первым щелчком вставляем пропущенную букву, вторым – </a:t>
            </a:r>
            <a:r>
              <a:rPr lang="ru-RU" smtClean="0"/>
              <a:t>выбираем слова</a:t>
            </a:r>
            <a:r>
              <a:rPr lang="ru-RU" baseline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E8682-40FC-4EB6-8493-AB3218BBA0A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857364"/>
            <a:ext cx="8143932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Тест</a:t>
            </a:r>
          </a:p>
          <a:p>
            <a:pPr algn="ctr">
              <a:defRPr/>
            </a:pPr>
            <a:r>
              <a:rPr lang="ru-RU" sz="4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«Парные согласные в корне слова»</a:t>
            </a:r>
            <a:endParaRPr lang="ru-RU" sz="48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3643314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3 класс</a:t>
            </a:r>
          </a:p>
          <a:p>
            <a:pPr algn="ctr"/>
            <a:endParaRPr lang="ru-RU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Управляющая кнопка: сведения 7">
            <a:hlinkClick r:id="" action="ppaction://hlinkshowjump?jump=lastslide" highlightClick="1"/>
          </p:cNvPr>
          <p:cNvSpPr/>
          <p:nvPr/>
        </p:nvSpPr>
        <p:spPr>
          <a:xfrm>
            <a:off x="8501090" y="357166"/>
            <a:ext cx="357190" cy="428628"/>
          </a:xfrm>
          <a:prstGeom prst="actionButtonInform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43900" y="6072206"/>
            <a:ext cx="642942" cy="42862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4414" y="428604"/>
            <a:ext cx="760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Укажи парные согласные по глухости и звонкости: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207167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1)  б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00232" y="3143248"/>
            <a:ext cx="1301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3306" y="2071678"/>
            <a:ext cx="1090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3) м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3306" y="3129977"/>
            <a:ext cx="103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2071678"/>
            <a:ext cx="973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5) г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3129977"/>
            <a:ext cx="1090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72264" y="2071678"/>
            <a:ext cx="1000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2264" y="3143248"/>
            <a:ext cx="1026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143900" y="6072206"/>
            <a:ext cx="642942" cy="42862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6" grpId="0" build="allAtOnce"/>
      <p:bldP spid="18" grpId="0"/>
      <p:bldP spid="19" grpId="0"/>
      <p:bldP spid="20" grpId="0"/>
      <p:bldP spid="22" grpId="0" build="allAtOnce"/>
      <p:bldP spid="23" grpId="0"/>
      <p:bldP spid="24" grpId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857356" y="428604"/>
            <a:ext cx="5670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Укажи непарные звонкие согласные: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2071678"/>
            <a:ext cx="1218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1)  м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00232" y="3143248"/>
            <a:ext cx="1157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2)  ч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3306" y="2071678"/>
            <a:ext cx="103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3) к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3306" y="3129977"/>
            <a:ext cx="103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4) л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2071678"/>
            <a:ext cx="103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3129977"/>
            <a:ext cx="1090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72264" y="2071678"/>
            <a:ext cx="1018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7) в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2264" y="3143248"/>
            <a:ext cx="1026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143900" y="6072206"/>
            <a:ext cx="642942" cy="42862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6" grpId="0" build="allAtOnce"/>
      <p:bldP spid="18" grpId="0"/>
      <p:bldP spid="18" grpId="1"/>
      <p:bldP spid="19" grpId="0"/>
      <p:bldP spid="19" grpId="1"/>
      <p:bldP spid="20" grpId="2"/>
      <p:bldP spid="22" grpId="0" build="allAtOnce"/>
      <p:bldP spid="23" grpId="0"/>
      <p:bldP spid="24" grpId="2"/>
      <p:bldP spid="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14480" y="428604"/>
            <a:ext cx="6445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Укажи слова, на конце которых согласную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надо проверить: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1857364"/>
            <a:ext cx="2000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1)  кран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3042" y="2762245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2)  этаж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366712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3) шрам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042" y="457200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4) рукав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1857364"/>
            <a:ext cx="2107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5) пенал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2762245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6) сапог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457200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8) шарф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4" y="3643314"/>
            <a:ext cx="2627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7) попугай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143900" y="6072206"/>
            <a:ext cx="642942" cy="42862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1" build="allAtOnce"/>
      <p:bldP spid="18" grpId="4"/>
      <p:bldP spid="19" grpId="0"/>
      <p:bldP spid="20" grpId="1"/>
      <p:bldP spid="23" grpId="1"/>
      <p:bldP spid="24" grpId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14480" y="428604"/>
            <a:ext cx="636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Укажи слова с глухой согласной на конце: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1857364"/>
            <a:ext cx="2385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автобу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3042" y="2762245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2)  шар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366712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заво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042" y="457200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хле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1857364"/>
            <a:ext cx="1758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горо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2762245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пиро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457200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8) голо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4" y="3643314"/>
            <a:ext cx="200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мешо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1857364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2786058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5262" y="457850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2914" y="457200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6578" y="2786058"/>
            <a:ext cx="412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3702" y="185736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9454" y="3643314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59576" y="364331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143900" y="6072206"/>
            <a:ext cx="642942" cy="42862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"/>
                            </p:stCondLst>
                            <p:childTnLst>
                              <p:par>
                                <p:cTn id="56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7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9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0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14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5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1"/>
      <p:bldP spid="23" grpId="0"/>
      <p:bldP spid="24" grpId="1"/>
      <p:bldP spid="25" grpId="0"/>
      <p:bldP spid="12" grpId="0" build="allAtOnce"/>
      <p:bldP spid="13" grpId="0"/>
      <p:bldP spid="13" grpId="1"/>
      <p:bldP spid="14" grpId="0"/>
      <p:bldP spid="14" grpId="1"/>
      <p:bldP spid="17" grpId="0"/>
      <p:bldP spid="17" grpId="1"/>
      <p:bldP spid="21" grpId="0" build="allAtOnce"/>
      <p:bldP spid="26" grpId="0" build="allAtOnce"/>
      <p:bldP spid="27" grpId="0"/>
      <p:bldP spid="27" grpId="1"/>
      <p:bldP spid="2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85852" y="428604"/>
            <a:ext cx="7634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Укажи слова, на конце которых надо писать букву: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1857364"/>
            <a:ext cx="1909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1)  сала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3042" y="2762245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огоро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366712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холо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042" y="457200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4) грана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1857364"/>
            <a:ext cx="1837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поко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2762245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гла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457200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расска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4" y="3643314"/>
            <a:ext cx="1823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3) коло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1057" y="1857364"/>
            <a:ext cx="436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5745" y="278605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6766" y="4572008"/>
            <a:ext cx="436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78934" y="4572008"/>
            <a:ext cx="391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388" y="2781000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98104" y="1857364"/>
            <a:ext cx="417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6578" y="3643314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14678" y="364331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8860" y="1191268"/>
            <a:ext cx="1080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«Д»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86446" y="1214422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«С»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8143900" y="6072206"/>
            <a:ext cx="642942" cy="42862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25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4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"/>
                            </p:stCondLst>
                            <p:childTnLst>
                              <p:par>
                                <p:cTn id="59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0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7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2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2" grpId="0"/>
      <p:bldP spid="23" grpId="0"/>
      <p:bldP spid="24" grpId="0"/>
      <p:bldP spid="25" grpId="1"/>
      <p:bldP spid="12" grpId="0" build="allAtOnce"/>
      <p:bldP spid="13" grpId="0"/>
      <p:bldP spid="13" grpId="1"/>
      <p:bldP spid="14" grpId="0"/>
      <p:bldP spid="14" grpId="1"/>
      <p:bldP spid="17" grpId="0"/>
      <p:bldP spid="17" grpId="1"/>
      <p:bldP spid="21" grpId="0" build="allAtOnce"/>
      <p:bldP spid="21" grpId="1" build="allAtOnce"/>
      <p:bldP spid="26" grpId="0" build="allAtOnce"/>
      <p:bldP spid="27" grpId="0"/>
      <p:bldP spid="27" grpId="1"/>
      <p:bldP spid="28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00166" y="428604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6.Укажи проверочные слова к данному: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1982922"/>
            <a:ext cx="2339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1)  грибы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3042" y="2887803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2)  грибки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379268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3) грибок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1982922"/>
            <a:ext cx="3013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1) малышка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2887803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2) малы</a:t>
            </a:r>
            <a:r>
              <a:rPr lang="ru-RU" sz="4000" b="1" u="sng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4000" b="1" u="sng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4" y="3768872"/>
            <a:ext cx="35169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000" b="1" dirty="0" err="1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малышечка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57422" y="1191268"/>
            <a:ext cx="1253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гриб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29055" y="1214422"/>
            <a:ext cx="1913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малыш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Управляющая кнопка: далее 30">
            <a:hlinkClick r:id="" action="ppaction://hlinkshowjump?jump=endshow" highlightClick="1"/>
          </p:cNvPr>
          <p:cNvSpPr/>
          <p:nvPr/>
        </p:nvSpPr>
        <p:spPr>
          <a:xfrm>
            <a:off x="8143900" y="6072206"/>
            <a:ext cx="642942" cy="42862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2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1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6" grpId="1"/>
      <p:bldP spid="18" grpId="1"/>
      <p:bldP spid="19" grpId="0"/>
      <p:bldP spid="19" grpId="1"/>
      <p:bldP spid="22" grpId="0"/>
      <p:bldP spid="23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02bebc4a6d321016365673d64aa53c5ac3a9a"/>
</p:tagLst>
</file>

<file path=ppt/theme/theme1.xml><?xml version="1.0" encoding="utf-8"?>
<a:theme xmlns:a="http://schemas.openxmlformats.org/drawingml/2006/main" name="Тема Office">
  <a:themeElements>
    <a:clrScheme name="Другая 2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272</Words>
  <Application>Microsoft Office PowerPoint</Application>
  <PresentationFormat>Экран (4:3)</PresentationFormat>
  <Paragraphs>82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Sony</cp:lastModifiedBy>
  <cp:revision>115</cp:revision>
  <dcterms:created xsi:type="dcterms:W3CDTF">2014-11-22T17:16:34Z</dcterms:created>
  <dcterms:modified xsi:type="dcterms:W3CDTF">2015-11-14T20:23:37Z</dcterms:modified>
</cp:coreProperties>
</file>