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9" r:id="rId5"/>
    <p:sldId id="258" r:id="rId6"/>
    <p:sldId id="260" r:id="rId7"/>
    <p:sldId id="266" r:id="rId8"/>
    <p:sldId id="267" r:id="rId9"/>
    <p:sldId id="264" r:id="rId10"/>
    <p:sldId id="262" r:id="rId11"/>
    <p:sldId id="26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16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 descr="http://galerey-room.ru/images/223559_1411670159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 rot="20912732">
            <a:off x="50598" y="332392"/>
            <a:ext cx="3651868" cy="3034527"/>
          </a:xfrm>
          <a:prstGeom prst="rect">
            <a:avLst/>
          </a:prstGeom>
          <a:noFill/>
        </p:spPr>
      </p:pic>
      <p:pic>
        <p:nvPicPr>
          <p:cNvPr id="17" name="Picture 16" descr="http://galerey-room.ru/images/223559_1411670159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 rot="658971">
            <a:off x="2742042" y="404659"/>
            <a:ext cx="3687450" cy="3021222"/>
          </a:xfrm>
          <a:prstGeom prst="rect">
            <a:avLst/>
          </a:prstGeom>
          <a:noFill/>
        </p:spPr>
      </p:pic>
      <p:pic>
        <p:nvPicPr>
          <p:cNvPr id="18" name="Picture 16" descr="http://galerey-room.ru/images/223559_1411670159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85852" y="1928808"/>
            <a:ext cx="3714776" cy="2925679"/>
          </a:xfrm>
          <a:prstGeom prst="rect">
            <a:avLst/>
          </a:prstGeom>
          <a:noFill/>
        </p:spPr>
      </p:pic>
      <p:pic>
        <p:nvPicPr>
          <p:cNvPr id="12298" name="Picture 10" descr="https://i.ytimg.com/vi/i4YlQgSKNg0/maxresdefault.jp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 l="9218" t="9218" r="9668" b="9667"/>
          <a:stretch>
            <a:fillRect/>
          </a:stretch>
        </p:blipFill>
        <p:spPr bwMode="auto">
          <a:xfrm>
            <a:off x="2071670" y="1928808"/>
            <a:ext cx="2024144" cy="1954993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9" name="Picture 14" descr="http://uploadpic.ru/img/2014-11/29/epilo5nct63uco5nuir0mf2ze.jp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20991770">
            <a:off x="728172" y="379170"/>
            <a:ext cx="2047558" cy="1962242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0" name="Picture 12" descr="http://static.dochkisinochki.ru/upload/catalog/5ea3d2c0239a7095642b8f009ea07273/GL000099103_001.jp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 l="20027" t="29605" r="21562" b="22091"/>
          <a:stretch>
            <a:fillRect/>
          </a:stretch>
        </p:blipFill>
        <p:spPr bwMode="auto">
          <a:xfrm rot="263459">
            <a:off x="3639516" y="505732"/>
            <a:ext cx="2085436" cy="1847100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1" name="Picture 2" descr="http://content.schools.by/dcrr.mosty/library/4%20.jpg"/>
          <p:cNvPicPr>
            <a:picLocks noChangeAspect="1" noChangeArrowheads="1"/>
          </p:cNvPicPr>
          <p:nvPr userDrawn="1"/>
        </p:nvPicPr>
        <p:blipFill>
          <a:blip r:embed="rId6" cstate="print">
            <a:lum bright="10000"/>
          </a:blip>
          <a:srcRect t="3819" b="8333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389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2043FF0-99E6-40E6-ACDD-3F91B47770E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AA25E1-AC47-4EC1-8853-B3EF2B4F6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2043FF0-99E6-40E6-ACDD-3F91B47770E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AA25E1-AC47-4EC1-8853-B3EF2B4F6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galerey-room.ru/images/223559_1411670159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 rot="21421451">
            <a:off x="-56355" y="1172883"/>
            <a:ext cx="3993067" cy="3438151"/>
          </a:xfrm>
          <a:prstGeom prst="rect">
            <a:avLst/>
          </a:prstGeom>
          <a:noFill/>
        </p:spPr>
      </p:pic>
      <p:pic>
        <p:nvPicPr>
          <p:cNvPr id="7" name="Picture 2" descr="http://content.schools.by/dcrr.mosty/library/4%20.jp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 t="3819" b="8333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389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14" descr="http://uploadpic.ru/img/2014-11/29/epilo5nct63uco5nuir0mf2ze.jp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20991770">
            <a:off x="806923" y="1315558"/>
            <a:ext cx="2143108" cy="2053811"/>
          </a:xfrm>
          <a:prstGeom prst="ellipse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galerey-room.ru/images/223559_1411670159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 rot="433895">
            <a:off x="5365805" y="387701"/>
            <a:ext cx="3600341" cy="3053251"/>
          </a:xfrm>
          <a:prstGeom prst="rect">
            <a:avLst/>
          </a:prstGeom>
          <a:noFill/>
        </p:spPr>
      </p:pic>
      <p:pic>
        <p:nvPicPr>
          <p:cNvPr id="7" name="Picture 2" descr="http://content.schools.by/dcrr.mosty/library/4%20.jp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 t="3819" b="8333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389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10" descr="https://i.ytimg.com/vi/i4YlQgSKNg0/maxresdefault.jpg"/>
          <p:cNvPicPr>
            <a:picLocks noChangeAspect="1" noChangeArrowheads="1"/>
          </p:cNvPicPr>
          <p:nvPr userDrawn="1"/>
        </p:nvPicPr>
        <p:blipFill>
          <a:blip r:embed="rId4" cstate="print">
            <a:lum contrast="10000"/>
          </a:blip>
          <a:srcRect l="9218" t="9218" r="9668" b="9667"/>
          <a:stretch>
            <a:fillRect/>
          </a:stretch>
        </p:blipFill>
        <p:spPr bwMode="auto">
          <a:xfrm rot="282052">
            <a:off x="6150808" y="438806"/>
            <a:ext cx="2074422" cy="2003553"/>
          </a:xfrm>
          <a:prstGeom prst="ellipse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http://galerey-room.ru/images/223559_1411670159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214428"/>
            <a:ext cx="3698706" cy="3164098"/>
          </a:xfrm>
          <a:prstGeom prst="rect">
            <a:avLst/>
          </a:prstGeom>
          <a:noFill/>
        </p:spPr>
      </p:pic>
      <p:pic>
        <p:nvPicPr>
          <p:cNvPr id="8" name="Picture 2" descr="http://content.schools.by/dcrr.mosty/library/4%20.jp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 t="3819" b="8333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389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12" descr="http://static.dochkisinochki.ru/upload/catalog/5ea3d2c0239a7095642b8f009ea07273/GL000099103_001.jp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 l="20027" t="29605" r="21562" b="22091"/>
          <a:stretch>
            <a:fillRect/>
          </a:stretch>
        </p:blipFill>
        <p:spPr bwMode="auto">
          <a:xfrm>
            <a:off x="714348" y="1285866"/>
            <a:ext cx="2159139" cy="1912380"/>
          </a:xfrm>
          <a:prstGeom prst="ellipse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content.schools.by/dcrr.mosty/library/4%20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t="3819" b="8333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389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2043FF0-99E6-40E6-ACDD-3F91B47770E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AA25E1-AC47-4EC1-8853-B3EF2B4F6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2043FF0-99E6-40E6-ACDD-3F91B47770E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AA25E1-AC47-4EC1-8853-B3EF2B4F6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2043FF0-99E6-40E6-ACDD-3F91B47770E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AA25E1-AC47-4EC1-8853-B3EF2B4F6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2043FF0-99E6-40E6-ACDD-3F91B47770E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AA25E1-AC47-4EC1-8853-B3EF2B4F6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ontent.schools.by/dcrr.mosty/library/4%20.jpg"/>
          <p:cNvPicPr>
            <a:picLocks noChangeAspect="1" noChangeArrowheads="1"/>
          </p:cNvPicPr>
          <p:nvPr userDrawn="1"/>
        </p:nvPicPr>
        <p:blipFill>
          <a:blip r:embed="rId13" cstate="print">
            <a:lum bright="10000"/>
          </a:blip>
          <a:srcRect t="3819" b="83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gursesintour.com/wp-content/uploads/U-Vinni-Puha-diagnostirovali-p.jpg" TargetMode="External"/><Relationship Id="rId13" Type="http://schemas.openxmlformats.org/officeDocument/2006/relationships/hyperlink" Target="http://logopsi.ucoz.com/_ph/86/410191300.png" TargetMode="External"/><Relationship Id="rId18" Type="http://schemas.openxmlformats.org/officeDocument/2006/relationships/hyperlink" Target="http://izbakurnog.ru/books/item/f00/s00/z0000011/pic/000000.jpg" TargetMode="External"/><Relationship Id="rId3" Type="http://schemas.openxmlformats.org/officeDocument/2006/relationships/hyperlink" Target="http://iegorevsk.ru/images/people/21297.jpg" TargetMode="External"/><Relationship Id="rId7" Type="http://schemas.openxmlformats.org/officeDocument/2006/relationships/hyperlink" Target="http://best-pesnya.ru/uploads/images/k/r/o/krokodil_gena.jpg" TargetMode="External"/><Relationship Id="rId12" Type="http://schemas.openxmlformats.org/officeDocument/2006/relationships/hyperlink" Target="http://s018.radikal.ru/i509/1204/1d/8d5363202a23.png" TargetMode="External"/><Relationship Id="rId17" Type="http://schemas.openxmlformats.org/officeDocument/2006/relationships/hyperlink" Target="http://www.char.ru/books/1312585_CHeburashka.jpg" TargetMode="External"/><Relationship Id="rId2" Type="http://schemas.openxmlformats.org/officeDocument/2006/relationships/hyperlink" Target="http://img1.liveinternet.ru/images/attach/c/2/66/243/66243591_Lotyanu.jpg" TargetMode="External"/><Relationship Id="rId16" Type="http://schemas.openxmlformats.org/officeDocument/2006/relationships/hyperlink" Target="http://pictures.bookshop.ua/TitleBooks/bs0000573860.jpg" TargetMode="External"/><Relationship Id="rId20" Type="http://schemas.openxmlformats.org/officeDocument/2006/relationships/hyperlink" Target="http://www.bookin.org.ru/book/631372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tvorlen.ru/wp-content/uploads/2015/11/%D1%87%D0%B5%D0%B1%D1%83%D1%80%D0%B0%D1%88%D0%BA%D0%B0.jpg" TargetMode="External"/><Relationship Id="rId11" Type="http://schemas.openxmlformats.org/officeDocument/2006/relationships/hyperlink" Target="http://4detey.ru/wa-data/public/shop/products/63/48/4863/images/8335/8335.970x0.jpg" TargetMode="External"/><Relationship Id="rId5" Type="http://schemas.openxmlformats.org/officeDocument/2006/relationships/hyperlink" Target="https://www.google.ru/url?sa=i&amp;rct=j&amp;q=&amp;esrc=s&amp;source=images&amp;cd=&amp;cad=rja&amp;uact=8&amp;ved=0ahUKEwiOluqk55vOAhWjAJoKHThnAhIQjRwIBw&amp;url=http://ars-r.narod.ru/so20020710.htm&amp;psig=AFQjCNE-8T3PR6V_x_chFgcnMVRkKYpFag&amp;ust=1469989327953290" TargetMode="External"/><Relationship Id="rId15" Type="http://schemas.openxmlformats.org/officeDocument/2006/relationships/hyperlink" Target="http://www.v3toys.ru/kiwi-public-data/Kiwi_Img/24145.jpg" TargetMode="External"/><Relationship Id="rId10" Type="http://schemas.openxmlformats.org/officeDocument/2006/relationships/hyperlink" Target="http://img-fotki.yandex.ru/get/6610/104166334.ec/0_83d0b_47b8e7f0_XXL.jpg" TargetMode="External"/><Relationship Id="rId19" Type="http://schemas.openxmlformats.org/officeDocument/2006/relationships/hyperlink" Target="http://www.rulit.me/data/programs/images/esli-byl-by-ya-devchonkoj_364751.jpg" TargetMode="External"/><Relationship Id="rId4" Type="http://schemas.openxmlformats.org/officeDocument/2006/relationships/hyperlink" Target="http://berestov.org/wp-content/gallery/arhiv-berestov/scan0009.jpg" TargetMode="External"/><Relationship Id="rId9" Type="http://schemas.openxmlformats.org/officeDocument/2006/relationships/hyperlink" Target="http://www.hypermag.ru/uploaded_files/shop_images/7/15597/big-15597.jpg" TargetMode="External"/><Relationship Id="rId14" Type="http://schemas.openxmlformats.org/officeDocument/2006/relationships/hyperlink" Target="http://www.knigaline.ru/pick/img00097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pic.ru/img/2014-11/29/epilo5nct63uco5nuir0mf2ze.jpg" TargetMode="External"/><Relationship Id="rId2" Type="http://schemas.openxmlformats.org/officeDocument/2006/relationships/hyperlink" Target="https://i.ytimg.com/vi/i4YlQgSKNg0/maxresdefault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galerey-room.ru/images/223559_1411670159.png" TargetMode="External"/><Relationship Id="rId5" Type="http://schemas.openxmlformats.org/officeDocument/2006/relationships/hyperlink" Target="http://content.schools.by/dcrr.mosty/library/4%20.jpg" TargetMode="External"/><Relationship Id="rId4" Type="http://schemas.openxmlformats.org/officeDocument/2006/relationships/hyperlink" Target="http://static.dochkisinochki.ru/upload/catalog/5ea3d2c0239a7095642b8f009ea07273/GL000099103_00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570" y="1785932"/>
            <a:ext cx="3000364" cy="107721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0740"/>
                <a:gd name="adj2" fmla="val 27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200" dirty="0">
                <a:solidFill>
                  <a:srgbClr val="FF0066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И В ШУТКУ</a:t>
            </a:r>
          </a:p>
          <a:p>
            <a:pPr algn="ctr"/>
            <a:r>
              <a:rPr lang="ru-RU" sz="3200" dirty="0">
                <a:solidFill>
                  <a:srgbClr val="FF0066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И ВСЕРЬЁЗ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267494"/>
            <a:ext cx="2880320" cy="50405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BB5645"/>
                </a:solidFill>
              </a:rPr>
              <a:t> </a:t>
            </a:r>
            <a:r>
              <a:rPr lang="ru-RU" sz="1600" b="1" dirty="0">
                <a:solidFill>
                  <a:srgbClr val="FF0066"/>
                </a:solidFill>
              </a:rPr>
              <a:t>Литературное чтение 2 класс</a:t>
            </a:r>
          </a:p>
          <a:p>
            <a:pPr algn="ctr"/>
            <a:r>
              <a:rPr lang="ru-RU" sz="1600" b="1" dirty="0">
                <a:solidFill>
                  <a:srgbClr val="FF0066"/>
                </a:solidFill>
              </a:rPr>
              <a:t>  УМК «Школа России»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105958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Тест №</a:t>
            </a:r>
            <a:r>
              <a:rPr lang="ru-RU" sz="2400" b="1" i="1"/>
              <a:t>10 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7494"/>
            <a:ext cx="8640960" cy="3647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>
                <a:hlinkClick r:id="rId2"/>
              </a:rPr>
              <a:t>Ссылки на интернет-ресурсы:</a:t>
            </a:r>
          </a:p>
          <a:p>
            <a:r>
              <a:rPr lang="ru-RU" sz="1100" dirty="0">
                <a:hlinkClick r:id="rId2"/>
              </a:rPr>
              <a:t>http://img1.liveinternet.ru/images/attach/c/2/66/243/66243591_Lotyanu.jpg</a:t>
            </a:r>
            <a:r>
              <a:rPr lang="ru-RU" sz="1100" dirty="0"/>
              <a:t>  - </a:t>
            </a:r>
            <a:r>
              <a:rPr lang="ru-RU" sz="1100" dirty="0" err="1"/>
              <a:t>Б.Заходер</a:t>
            </a:r>
            <a:endParaRPr lang="ru-RU" sz="1100" dirty="0"/>
          </a:p>
          <a:p>
            <a:r>
              <a:rPr lang="en-US" sz="1100" u="sng" dirty="0">
                <a:hlinkClick r:id="rId3"/>
              </a:rPr>
              <a:t>http</a:t>
            </a:r>
            <a:r>
              <a:rPr lang="ru-RU" sz="1100" u="sng" dirty="0">
                <a:hlinkClick r:id="rId3"/>
              </a:rPr>
              <a:t>://</a:t>
            </a:r>
            <a:r>
              <a:rPr lang="en-US" sz="1100" u="sng" dirty="0" err="1">
                <a:hlinkClick r:id="rId3"/>
              </a:rPr>
              <a:t>iegorevsk</a:t>
            </a:r>
            <a:r>
              <a:rPr lang="ru-RU" sz="1100" u="sng" dirty="0">
                <a:hlinkClick r:id="rId3"/>
              </a:rPr>
              <a:t>.</a:t>
            </a:r>
            <a:r>
              <a:rPr lang="en-US" sz="1100" u="sng" dirty="0" err="1">
                <a:hlinkClick r:id="rId3"/>
              </a:rPr>
              <a:t>ru</a:t>
            </a:r>
            <a:r>
              <a:rPr lang="ru-RU" sz="1100" u="sng" dirty="0">
                <a:hlinkClick r:id="rId3"/>
              </a:rPr>
              <a:t>/</a:t>
            </a:r>
            <a:r>
              <a:rPr lang="en-US" sz="1100" u="sng" dirty="0">
                <a:hlinkClick r:id="rId3"/>
              </a:rPr>
              <a:t>images</a:t>
            </a:r>
            <a:r>
              <a:rPr lang="ru-RU" sz="1100" u="sng" dirty="0">
                <a:hlinkClick r:id="rId3"/>
              </a:rPr>
              <a:t>/</a:t>
            </a:r>
            <a:r>
              <a:rPr lang="en-US" sz="1100" u="sng" dirty="0">
                <a:hlinkClick r:id="rId3"/>
              </a:rPr>
              <a:t>people</a:t>
            </a:r>
            <a:r>
              <a:rPr lang="ru-RU" sz="1100" u="sng" dirty="0">
                <a:hlinkClick r:id="rId3"/>
              </a:rPr>
              <a:t>/21297.</a:t>
            </a:r>
            <a:r>
              <a:rPr lang="en-US" sz="1100" u="sng" dirty="0">
                <a:hlinkClick r:id="rId3"/>
              </a:rPr>
              <a:t>jpg</a:t>
            </a:r>
            <a:r>
              <a:rPr lang="ru-RU" sz="1100" dirty="0"/>
              <a:t> - Э.Успенский </a:t>
            </a:r>
          </a:p>
          <a:p>
            <a:r>
              <a:rPr lang="ru-RU" sz="1100" dirty="0">
                <a:hlinkClick r:id="rId4"/>
              </a:rPr>
              <a:t>http://berestov.org/wp-content/gallery/arhiv-berestov/scan0009.jpg</a:t>
            </a:r>
            <a:r>
              <a:rPr lang="ru-RU" sz="1100" dirty="0"/>
              <a:t> </a:t>
            </a:r>
          </a:p>
          <a:p>
            <a:r>
              <a:rPr lang="ru-RU" sz="1100" dirty="0">
                <a:hlinkClick r:id="rId5"/>
              </a:rPr>
              <a:t>https://www.google.ru/url?sa=i&amp;rct=j&amp;q=&amp;esrc=s&amp;source=images&amp;cd=&amp;cad=rja&amp;uact=8&amp;ved=0ahUKEwiOluqk55vOAhWjAJoKHThnAhIQjRwIBw&amp;url=http%3A%2F%2Fars-r.narod.ru%2Fso20020710.htm&amp;psig=AFQjCNE-8T3PR6V_x_chFgcnMVRkKYpFag&amp;ust=1469989327953290</a:t>
            </a:r>
            <a:r>
              <a:rPr lang="ru-RU" sz="1100" dirty="0"/>
              <a:t> </a:t>
            </a:r>
          </a:p>
          <a:p>
            <a:r>
              <a:rPr lang="ru-RU" sz="1100" dirty="0">
                <a:hlinkClick r:id="rId6"/>
              </a:rPr>
              <a:t>http://tvorlen.ru/wp-content/uploads/2015/11/%D1%87%D0%B5%D0%B1%D1%83%D1%80%D0%B0%D1%88%D0%BA%D0%B0.jpg</a:t>
            </a:r>
            <a:r>
              <a:rPr lang="ru-RU" sz="1100" dirty="0"/>
              <a:t>   - </a:t>
            </a:r>
            <a:r>
              <a:rPr lang="ru-RU" sz="1100" dirty="0" err="1"/>
              <a:t>Чебурашка</a:t>
            </a:r>
            <a:endParaRPr lang="ru-RU" sz="1100" dirty="0"/>
          </a:p>
          <a:p>
            <a:r>
              <a:rPr lang="ru-RU" sz="1100" dirty="0">
                <a:hlinkClick r:id="rId7"/>
              </a:rPr>
              <a:t>http://best-pesnya.ru/uploads/images/k/r/o/krokodil_gena.jpg</a:t>
            </a:r>
            <a:r>
              <a:rPr lang="ru-RU" sz="1100" dirty="0"/>
              <a:t>  - крокодил Гена</a:t>
            </a:r>
          </a:p>
          <a:p>
            <a:r>
              <a:rPr lang="ru-RU" sz="1100" dirty="0">
                <a:hlinkClick r:id="rId8"/>
              </a:rPr>
              <a:t>http://gursesintour.com/wp-content/uploads/U-Vinni-Puha-diagnostirovali-p.jpg</a:t>
            </a:r>
            <a:r>
              <a:rPr lang="ru-RU" sz="1100" dirty="0"/>
              <a:t>  - </a:t>
            </a:r>
            <a:r>
              <a:rPr lang="ru-RU" sz="1100" dirty="0" err="1"/>
              <a:t>Винни-Пух</a:t>
            </a:r>
            <a:endParaRPr lang="ru-RU" sz="1100" dirty="0"/>
          </a:p>
          <a:p>
            <a:r>
              <a:rPr lang="ru-RU" sz="1100" dirty="0">
                <a:hlinkClick r:id="rId9"/>
              </a:rPr>
              <a:t>http://www.hypermag.ru/uploaded_files/shop_images/7/15597/big-15597.jpg</a:t>
            </a:r>
            <a:r>
              <a:rPr lang="ru-RU" sz="1100" dirty="0"/>
              <a:t>  - Слоненок</a:t>
            </a:r>
          </a:p>
          <a:p>
            <a:r>
              <a:rPr lang="ru-RU" sz="1100" dirty="0"/>
              <a:t> </a:t>
            </a:r>
            <a:r>
              <a:rPr lang="ru-RU" sz="1100" dirty="0">
                <a:hlinkClick r:id="rId10"/>
              </a:rPr>
              <a:t>http://img-fotki.yandex.ru/get/6610/104166334.ec/0_83d0b_47b8e7f0_XXL.jpg</a:t>
            </a:r>
            <a:r>
              <a:rPr lang="ru-RU" sz="1100" dirty="0"/>
              <a:t>  - сова</a:t>
            </a:r>
          </a:p>
          <a:p>
            <a:r>
              <a:rPr lang="ru-RU" sz="1100" dirty="0">
                <a:hlinkClick r:id="rId11"/>
              </a:rPr>
              <a:t>http://4detey.ru/wa-data/public/shop/products/63/48/4863/images/8335/8335.970x0.jpg</a:t>
            </a:r>
            <a:r>
              <a:rPr lang="ru-RU" sz="1100" dirty="0"/>
              <a:t>  - павлин</a:t>
            </a:r>
          </a:p>
          <a:p>
            <a:r>
              <a:rPr lang="ru-RU" sz="1100" dirty="0">
                <a:hlinkClick r:id="rId12"/>
              </a:rPr>
              <a:t>http://s018.radikal.ru/i509/1204/1d/8d5363202a23.png</a:t>
            </a:r>
            <a:r>
              <a:rPr lang="ru-RU" sz="1100" dirty="0"/>
              <a:t>  - птицы</a:t>
            </a:r>
          </a:p>
          <a:p>
            <a:r>
              <a:rPr lang="ru-RU" sz="1100" dirty="0">
                <a:hlinkClick r:id="rId13"/>
              </a:rPr>
              <a:t>http://logopsi.ucoz.com/_ph/86/410191300.png</a:t>
            </a:r>
            <a:r>
              <a:rPr lang="ru-RU" sz="1100" dirty="0"/>
              <a:t>  - цветок</a:t>
            </a:r>
          </a:p>
          <a:p>
            <a:r>
              <a:rPr lang="ru-RU" sz="1100" dirty="0">
                <a:hlinkClick r:id="rId14"/>
              </a:rPr>
              <a:t>http://www.knigaline.ru/pick/img00097.jpg</a:t>
            </a:r>
            <a:r>
              <a:rPr lang="ru-RU" sz="1100" dirty="0"/>
              <a:t>   - товарищам детям</a:t>
            </a:r>
          </a:p>
          <a:p>
            <a:r>
              <a:rPr lang="ru-RU" sz="1100" dirty="0">
                <a:hlinkClick r:id="rId15"/>
              </a:rPr>
              <a:t>http://www.v3toys.ru/kiwi-public-data/Kiwi_Img/24145.jpg</a:t>
            </a:r>
            <a:r>
              <a:rPr lang="ru-RU" sz="1100" dirty="0"/>
              <a:t>   - тайное становится явным</a:t>
            </a:r>
          </a:p>
          <a:p>
            <a:r>
              <a:rPr lang="ru-RU" sz="1100" dirty="0">
                <a:hlinkClick r:id="rId16"/>
              </a:rPr>
              <a:t>http://pictures.bookshop.ua/TitleBooks/bs0000573860.jpg</a:t>
            </a:r>
            <a:r>
              <a:rPr lang="ru-RU" sz="1100" dirty="0"/>
              <a:t>  - знакомый</a:t>
            </a:r>
          </a:p>
          <a:p>
            <a:r>
              <a:rPr lang="ru-RU" sz="1100" dirty="0">
                <a:hlinkClick r:id="rId17"/>
              </a:rPr>
              <a:t>http://www.char.ru/books/1312585_CHeburashka.jpg</a:t>
            </a:r>
            <a:r>
              <a:rPr lang="ru-RU" sz="1100" dirty="0"/>
              <a:t>   - </a:t>
            </a:r>
            <a:r>
              <a:rPr lang="ru-RU" sz="1100" dirty="0" err="1"/>
              <a:t>Чебурашка</a:t>
            </a:r>
            <a:endParaRPr lang="ru-RU" sz="1100" dirty="0"/>
          </a:p>
          <a:p>
            <a:r>
              <a:rPr lang="ru-RU" sz="1100" dirty="0">
                <a:hlinkClick r:id="rId18"/>
              </a:rPr>
              <a:t>http://izbakurnog.ru/books/item/f00/s00/z0000011/pic/000000.jpg</a:t>
            </a:r>
            <a:r>
              <a:rPr lang="ru-RU" sz="1100" dirty="0"/>
              <a:t>   - над нашей квартирой</a:t>
            </a:r>
          </a:p>
          <a:p>
            <a:r>
              <a:rPr lang="ru-RU" sz="1100" dirty="0">
                <a:hlinkClick r:id="rId19"/>
              </a:rPr>
              <a:t>http://www.rulit.me/data/programs/images/esli-byl-by-ya-devchonkoj_364751.jpg</a:t>
            </a:r>
            <a:r>
              <a:rPr lang="ru-RU" sz="1100" dirty="0"/>
              <a:t>  - если был бы ...</a:t>
            </a:r>
          </a:p>
          <a:p>
            <a:r>
              <a:rPr lang="ru-RU" sz="1100" dirty="0">
                <a:hlinkClick r:id="rId20"/>
              </a:rPr>
              <a:t>http://www.bookin.org.ru/book/631372.jpg</a:t>
            </a:r>
            <a:r>
              <a:rPr lang="ru-RU" sz="1100" dirty="0"/>
              <a:t>  - будем знакомы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7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Ссылки на интернет-ресурсы</a:t>
            </a:r>
          </a:p>
          <a:p>
            <a:r>
              <a:rPr lang="en-US" sz="900" dirty="0">
                <a:hlinkClick r:id="rId2"/>
              </a:rPr>
              <a:t>https://i.ytimg.com/vi/i4YlQgSKNg0/maxresdefault.jpg</a:t>
            </a:r>
            <a:r>
              <a:rPr lang="ru-RU" sz="900" dirty="0"/>
              <a:t> </a:t>
            </a:r>
          </a:p>
          <a:p>
            <a:r>
              <a:rPr lang="en-US" sz="900" dirty="0">
                <a:hlinkClick r:id="rId3"/>
              </a:rPr>
              <a:t>http://uploadpic.ru/img/2014-11/29/epilo5nct63uco5nuir0mf2ze.jpg</a:t>
            </a:r>
            <a:r>
              <a:rPr lang="ru-RU" sz="900" dirty="0"/>
              <a:t> </a:t>
            </a:r>
          </a:p>
          <a:p>
            <a:r>
              <a:rPr lang="en-US" sz="900" dirty="0">
                <a:hlinkClick r:id="rId4"/>
              </a:rPr>
              <a:t>http://static.dochkisinochki.ru/upload/catalog/5ea3d2c0239a7095642b8f009ea07273/GL000099103_001.jpg</a:t>
            </a:r>
            <a:r>
              <a:rPr lang="ru-RU" sz="900" dirty="0"/>
              <a:t> </a:t>
            </a:r>
          </a:p>
          <a:p>
            <a:r>
              <a:rPr lang="en-US" sz="900" dirty="0">
                <a:hlinkClick r:id="rId5"/>
              </a:rPr>
              <a:t>http://content.schools.by/dcrr.mosty/library/4%20.jpg</a:t>
            </a:r>
            <a:r>
              <a:rPr lang="ru-RU" sz="900" dirty="0"/>
              <a:t> </a:t>
            </a:r>
          </a:p>
          <a:p>
            <a:r>
              <a:rPr lang="en-US" sz="900" dirty="0">
                <a:hlinkClick r:id="rId6"/>
              </a:rPr>
              <a:t>http://galerey-room.ru/images/223559_1411670159.png</a:t>
            </a:r>
            <a:r>
              <a:rPr lang="ru-RU" sz="9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714362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400" i="1" dirty="0">
                <a:solidFill>
                  <a:srgbClr val="C00000"/>
                </a:solidFill>
                <a:latin typeface="Arial Black" pitchFamily="34" charset="0"/>
              </a:rPr>
              <a:t>Шаблон выполнен</a:t>
            </a:r>
          </a:p>
          <a:p>
            <a:pPr algn="ctr"/>
            <a:r>
              <a:rPr lang="ru-RU" sz="1400" i="1" dirty="0">
                <a:solidFill>
                  <a:srgbClr val="C00000"/>
                </a:solidFill>
                <a:latin typeface="Arial Black" pitchFamily="34" charset="0"/>
              </a:rPr>
              <a:t>учителем иностранного языка</a:t>
            </a:r>
          </a:p>
          <a:p>
            <a:pPr algn="ctr"/>
            <a:r>
              <a:rPr lang="ru-RU" sz="1400" i="1" dirty="0">
                <a:solidFill>
                  <a:srgbClr val="C00000"/>
                </a:solidFill>
                <a:latin typeface="Arial Black" pitchFamily="34" charset="0"/>
              </a:rPr>
              <a:t>МОУ СОШ №1 г. Камешково</a:t>
            </a:r>
          </a:p>
          <a:p>
            <a:pPr algn="ctr"/>
            <a:r>
              <a:rPr lang="ru-RU" sz="1400" i="1" dirty="0" err="1">
                <a:solidFill>
                  <a:srgbClr val="C00000"/>
                </a:solidFill>
                <a:latin typeface="Arial Black" pitchFamily="34" charset="0"/>
              </a:rPr>
              <a:t>Шахториной</a:t>
            </a:r>
            <a:r>
              <a:rPr lang="ru-RU" sz="1400" i="1" dirty="0">
                <a:solidFill>
                  <a:srgbClr val="C00000"/>
                </a:solidFill>
                <a:latin typeface="Arial Black" pitchFamily="34" charset="0"/>
              </a:rPr>
              <a:t> О. В.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9581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вопросы и задания разделены на три уровня сложности: уровень А – базовый, уровень В – средней сложности, уровень С – повышенной сложности. Задания уровней А и В предполагают один верный ответ, в заданиях уровня С может быть как один, так и несколько правильных ответов.</a:t>
            </a:r>
          </a:p>
          <a:p>
            <a:r>
              <a:rPr lang="ru-RU" b="1" dirty="0"/>
              <a:t>  Рекомендации по оцениванию результатов:</a:t>
            </a:r>
          </a:p>
          <a:p>
            <a:r>
              <a:rPr lang="ru-RU" dirty="0"/>
              <a:t>Каждое верно выполненное задание </a:t>
            </a:r>
            <a:endParaRPr lang="en-US" dirty="0"/>
          </a:p>
          <a:p>
            <a:r>
              <a:rPr lang="ru-RU" dirty="0"/>
              <a:t>уровня А оценивается в 1 балл, </a:t>
            </a:r>
          </a:p>
          <a:p>
            <a:r>
              <a:rPr lang="ru-RU" dirty="0"/>
              <a:t>уровня В – </a:t>
            </a:r>
            <a:r>
              <a:rPr lang="ru-RU" dirty="0" err="1"/>
              <a:t>в</a:t>
            </a:r>
            <a:r>
              <a:rPr lang="ru-RU" dirty="0"/>
              <a:t> 2 балла, </a:t>
            </a:r>
          </a:p>
          <a:p>
            <a:r>
              <a:rPr lang="ru-RU" dirty="0"/>
              <a:t>уровня С – в 3 балла.</a:t>
            </a:r>
          </a:p>
          <a:p>
            <a:r>
              <a:rPr lang="ru-RU" dirty="0"/>
              <a:t> 100% - оценка «5»;</a:t>
            </a:r>
          </a:p>
          <a:p>
            <a:r>
              <a:rPr lang="ru-RU" dirty="0"/>
              <a:t> не менее 75%  -  оценка «4»;</a:t>
            </a:r>
          </a:p>
          <a:p>
            <a:r>
              <a:rPr lang="ru-RU" dirty="0"/>
              <a:t> не менее 50%  -  оценка «3»;</a:t>
            </a:r>
          </a:p>
          <a:p>
            <a:r>
              <a:rPr lang="ru-RU" dirty="0"/>
              <a:t> менее 50%  - оценка «2».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23478"/>
            <a:ext cx="774035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Кто считает, что «красивей всего – Мотылёк»?</a:t>
            </a:r>
          </a:p>
        </p:txBody>
      </p:sp>
      <p:sp>
        <p:nvSpPr>
          <p:cNvPr id="3" name="Овал 2"/>
          <p:cNvSpPr/>
          <p:nvPr/>
        </p:nvSpPr>
        <p:spPr>
          <a:xfrm>
            <a:off x="395536" y="123478"/>
            <a:ext cx="720080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  <a:r>
              <a:rPr lang="en-US" sz="2000" b="1" dirty="0"/>
              <a:t>1</a:t>
            </a:r>
            <a:endParaRPr lang="ru-RU" sz="2000" b="1" dirty="0"/>
          </a:p>
        </p:txBody>
      </p:sp>
      <p:pic>
        <p:nvPicPr>
          <p:cNvPr id="1030" name="Picture 6" descr="http://4detey.ru/wa-data/public/shop/products/63/48/4863/images/8335/8335.9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71750"/>
            <a:ext cx="2376264" cy="23762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8" name="Picture 2" descr="http://s018.radikal.ru/i509/1204/1d/8d5363202a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43758"/>
            <a:ext cx="2232248" cy="2181771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Picture 4" descr="http://img-fotki.yandex.ru/get/6610/104166334.ec/0_83d0b_47b8e7f0_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843558"/>
            <a:ext cx="2376264" cy="2376264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Овал 11"/>
          <p:cNvSpPr/>
          <p:nvPr/>
        </p:nvSpPr>
        <p:spPr>
          <a:xfrm>
            <a:off x="4067944" y="228371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1979712" y="4299942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14" name="Овал 13"/>
          <p:cNvSpPr/>
          <p:nvPr/>
        </p:nvSpPr>
        <p:spPr>
          <a:xfrm>
            <a:off x="6444208" y="4227934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</a:t>
            </a:r>
          </a:p>
        </p:txBody>
      </p:sp>
      <p:pic>
        <p:nvPicPr>
          <p:cNvPr id="15" name="Picture 4" descr="http://logopsi.ucoz.com/_ph/86/410191300.png"/>
          <p:cNvPicPr>
            <a:picLocks noChangeAspect="1" noChangeArrowheads="1"/>
          </p:cNvPicPr>
          <p:nvPr/>
        </p:nvPicPr>
        <p:blipFill>
          <a:blip r:embed="rId6" cstate="print"/>
          <a:srcRect b="27907"/>
          <a:stretch>
            <a:fillRect/>
          </a:stretch>
        </p:blipFill>
        <p:spPr bwMode="auto">
          <a:xfrm>
            <a:off x="179512" y="771550"/>
            <a:ext cx="2448272" cy="2413942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Овал 10"/>
          <p:cNvSpPr/>
          <p:nvPr/>
        </p:nvSpPr>
        <p:spPr>
          <a:xfrm>
            <a:off x="0" y="2211710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72000" y="1635646"/>
            <a:ext cx="2808312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песенки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31640" y="339502"/>
            <a:ext cx="734481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Как называл свои песенки </a:t>
            </a:r>
            <a:r>
              <a:rPr lang="ru-RU" sz="2800" b="1" dirty="0" err="1"/>
              <a:t>Винни-Пух</a:t>
            </a:r>
            <a:r>
              <a:rPr lang="ru-RU" sz="2800" b="1" dirty="0"/>
              <a:t>?</a:t>
            </a:r>
          </a:p>
        </p:txBody>
      </p:sp>
      <p:sp>
        <p:nvSpPr>
          <p:cNvPr id="3" name="Овал 2"/>
          <p:cNvSpPr/>
          <p:nvPr/>
        </p:nvSpPr>
        <p:spPr>
          <a:xfrm>
            <a:off x="395536" y="339502"/>
            <a:ext cx="720080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А2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72000" y="2931790"/>
            <a:ext cx="2808312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</a:t>
            </a:r>
            <a:r>
              <a:rPr lang="ru-RU" sz="2800" b="1" dirty="0" err="1"/>
              <a:t>пыхтелки</a:t>
            </a:r>
            <a:endParaRPr lang="ru-RU" sz="28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572000" y="2283718"/>
            <a:ext cx="2808312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загадки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920" y="1635646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2283718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2931790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572000" y="3579862"/>
            <a:ext cx="2808312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</a:t>
            </a:r>
            <a:r>
              <a:rPr lang="ru-RU" sz="2800" b="1" dirty="0" err="1"/>
              <a:t>нескладушки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3579862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B15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best-pesnya.ru/uploads/images/k/r/o/krokodil_gena.jpg"/>
          <p:cNvPicPr>
            <a:picLocks noChangeAspect="1" noChangeArrowheads="1"/>
          </p:cNvPicPr>
          <p:nvPr/>
        </p:nvPicPr>
        <p:blipFill>
          <a:blip r:embed="rId3" cstate="print"/>
          <a:srcRect t="7258" b="12903"/>
          <a:stretch>
            <a:fillRect/>
          </a:stretch>
        </p:blipFill>
        <p:spPr bwMode="auto">
          <a:xfrm>
            <a:off x="3635896" y="843558"/>
            <a:ext cx="1944216" cy="194421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4102" name="Picture 6" descr="http://gursesintour.com/wp-content/uploads/U-Vinni-Puha-diagnostirovali-p.jpg"/>
          <p:cNvPicPr>
            <a:picLocks noChangeAspect="1" noChangeArrowheads="1"/>
          </p:cNvPicPr>
          <p:nvPr/>
        </p:nvPicPr>
        <p:blipFill>
          <a:blip r:embed="rId4" cstate="print"/>
          <a:srcRect l="21365" r="21114"/>
          <a:stretch>
            <a:fillRect/>
          </a:stretch>
        </p:blipFill>
        <p:spPr bwMode="auto">
          <a:xfrm>
            <a:off x="1547664" y="3003798"/>
            <a:ext cx="1919524" cy="194421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4104" name="Picture 8" descr="http://www.hypermag.ru/uploaded_files/shop_images/7/15597/big-155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859782"/>
            <a:ext cx="1944216" cy="194421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59632" y="267494"/>
            <a:ext cx="734481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Этот забавный зверёк прибыл из тропического леса. Кто он?</a:t>
            </a:r>
          </a:p>
        </p:txBody>
      </p:sp>
      <p:sp>
        <p:nvSpPr>
          <p:cNvPr id="7" name="Овал 6"/>
          <p:cNvSpPr/>
          <p:nvPr/>
        </p:nvSpPr>
        <p:spPr>
          <a:xfrm>
            <a:off x="395536" y="267494"/>
            <a:ext cx="720080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А3</a:t>
            </a:r>
          </a:p>
        </p:txBody>
      </p:sp>
      <p:pic>
        <p:nvPicPr>
          <p:cNvPr id="4098" name="Picture 2" descr="http://tvorlen.ru/wp-content/uploads/2015/11/%D1%87%D0%B5%D0%B1%D1%83%D1%80%D0%B0%D1%88%D0%BA%D0%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569" y="843558"/>
            <a:ext cx="1948223" cy="189548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611560" y="228371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3563888" y="228371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187624" y="4227934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4572000" y="4227934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44008" y="3651870"/>
            <a:ext cx="1656184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В.Берестов</a:t>
            </a:r>
          </a:p>
        </p:txBody>
      </p:sp>
      <p:pic>
        <p:nvPicPr>
          <p:cNvPr id="2054" name="Picture 6" descr="http://berestov.org/wp-content/gallery/arhiv-berestov/scan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9622"/>
            <a:ext cx="1656184" cy="20882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1259632" y="411510"/>
            <a:ext cx="734481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Кто автор произведения «Что красивей всего»?</a:t>
            </a:r>
          </a:p>
        </p:txBody>
      </p:sp>
      <p:sp>
        <p:nvSpPr>
          <p:cNvPr id="3" name="Овал 2"/>
          <p:cNvSpPr/>
          <p:nvPr/>
        </p:nvSpPr>
        <p:spPr>
          <a:xfrm>
            <a:off x="395536" y="339502"/>
            <a:ext cx="720080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А4</a:t>
            </a:r>
          </a:p>
        </p:txBody>
      </p:sp>
      <p:pic>
        <p:nvPicPr>
          <p:cNvPr id="2050" name="Picture 2" descr="http://iegorevsk.ru/images/people/21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9552" y="1419622"/>
            <a:ext cx="1670586" cy="20882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052" name="Picture 4" descr="http://img1.liveinternet.ru/images/attach/c/2/66/243/66243591_Lotya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19622"/>
            <a:ext cx="1656184" cy="20882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056" name="Picture 8" descr="http://ars-r.narod.ru/images/oficial/so20020710/oste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419622"/>
            <a:ext cx="1656184" cy="20882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2627784" y="3651870"/>
            <a:ext cx="1656184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Б.Заходер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0232" y="3651870"/>
            <a:ext cx="1656184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Г.Остер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3651870"/>
            <a:ext cx="1656184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Э.Успенский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971600" y="4155926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03848" y="4155926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5148064" y="4155926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15" name="Овал 14"/>
          <p:cNvSpPr/>
          <p:nvPr/>
        </p:nvSpPr>
        <p:spPr>
          <a:xfrm>
            <a:off x="7164288" y="4155926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pictures.bookshop.ua/TitleBooks/bs0000573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91630"/>
            <a:ext cx="1905000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http://www.knigaline.ru/pick/img00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91630"/>
            <a:ext cx="1872208" cy="26276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411510"/>
            <a:ext cx="734481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Какое произведение учит всегда говорить правду?</a:t>
            </a:r>
          </a:p>
        </p:txBody>
      </p:sp>
      <p:sp>
        <p:nvSpPr>
          <p:cNvPr id="5" name="Овал 4"/>
          <p:cNvSpPr/>
          <p:nvPr/>
        </p:nvSpPr>
        <p:spPr>
          <a:xfrm>
            <a:off x="395536" y="339502"/>
            <a:ext cx="720080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В1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483768" y="1491630"/>
            <a:ext cx="1872208" cy="2592288"/>
            <a:chOff x="2411760" y="1491630"/>
            <a:chExt cx="1872208" cy="2592288"/>
          </a:xfrm>
        </p:grpSpPr>
        <p:pic>
          <p:nvPicPr>
            <p:cNvPr id="5122" name="Picture 2" descr="http://www.directmedia.ru/file/c7/c7fe36c86d3567596027bd6f47280a631quclzl6lu/20583_gazbjnyi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1491630"/>
              <a:ext cx="1872208" cy="25922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2699792" y="2139702"/>
              <a:ext cx="1296144" cy="432048"/>
            </a:xfrm>
            <a:prstGeom prst="roundRect">
              <a:avLst/>
            </a:prstGeom>
            <a:solidFill>
              <a:srgbClr val="A97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ПАМЯТЬ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755576" y="4227934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3131840" y="4227934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7740352" y="4227934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</a:p>
        </p:txBody>
      </p:sp>
      <p:pic>
        <p:nvPicPr>
          <p:cNvPr id="1028" name="Picture 4" descr="http://www.v3toys.ru/kiwi-public-data/Kiwi_Img/24145.jpg"/>
          <p:cNvPicPr>
            <a:picLocks noChangeAspect="1" noChangeArrowheads="1"/>
          </p:cNvPicPr>
          <p:nvPr/>
        </p:nvPicPr>
        <p:blipFill>
          <a:blip r:embed="rId6" cstate="print"/>
          <a:srcRect l="24615" t="9615" r="20000" b="11539"/>
          <a:stretch>
            <a:fillRect/>
          </a:stretch>
        </p:blipFill>
        <p:spPr bwMode="auto">
          <a:xfrm>
            <a:off x="4788024" y="1491630"/>
            <a:ext cx="1872208" cy="2592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Овал 11"/>
          <p:cNvSpPr/>
          <p:nvPr/>
        </p:nvSpPr>
        <p:spPr>
          <a:xfrm>
            <a:off x="5436096" y="4227934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411510"/>
            <a:ext cx="734481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 Укажи произведения Э.Успенского.</a:t>
            </a:r>
          </a:p>
        </p:txBody>
      </p:sp>
      <p:sp>
        <p:nvSpPr>
          <p:cNvPr id="3" name="Овал 2"/>
          <p:cNvSpPr/>
          <p:nvPr/>
        </p:nvSpPr>
        <p:spPr>
          <a:xfrm>
            <a:off x="395536" y="339502"/>
            <a:ext cx="720080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С1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491630"/>
            <a:ext cx="2088232" cy="2736304"/>
            <a:chOff x="0" y="1491630"/>
            <a:chExt cx="2088232" cy="2736304"/>
          </a:xfrm>
        </p:grpSpPr>
        <p:pic>
          <p:nvPicPr>
            <p:cNvPr id="17" name="Picture 8" descr="http://www.bookin.org.ru/book/6313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91630"/>
              <a:ext cx="2088232" cy="27363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8" name="Скругленный прямоугольник 17"/>
            <p:cNvSpPr/>
            <p:nvPr/>
          </p:nvSpPr>
          <p:spPr>
            <a:xfrm>
              <a:off x="611560" y="2067694"/>
              <a:ext cx="914400" cy="1440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339752" y="1491630"/>
            <a:ext cx="2106296" cy="2736304"/>
            <a:chOff x="2339752" y="1491630"/>
            <a:chExt cx="2106296" cy="2736304"/>
          </a:xfrm>
        </p:grpSpPr>
        <p:pic>
          <p:nvPicPr>
            <p:cNvPr id="20" name="Picture 2" descr="http://www.char.ru/books/1312585_CHeburashk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1491630"/>
              <a:ext cx="2106296" cy="27363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1" name="Скругленный прямоугольник 20"/>
            <p:cNvSpPr/>
            <p:nvPr/>
          </p:nvSpPr>
          <p:spPr>
            <a:xfrm>
              <a:off x="2699792" y="1635646"/>
              <a:ext cx="1368152" cy="2880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44008" y="1491630"/>
            <a:ext cx="2078151" cy="2736304"/>
            <a:chOff x="4644008" y="1491630"/>
            <a:chExt cx="2078151" cy="2736304"/>
          </a:xfrm>
        </p:grpSpPr>
        <p:pic>
          <p:nvPicPr>
            <p:cNvPr id="23" name="Picture 4" descr="http://izbakurnog.ru/books/item/f00/s00/z0000011/pic/00000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1491630"/>
              <a:ext cx="2078151" cy="27363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5004048" y="1707654"/>
              <a:ext cx="1368152" cy="21602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876256" y="1491630"/>
            <a:ext cx="2088232" cy="2736304"/>
            <a:chOff x="6876256" y="1491630"/>
            <a:chExt cx="2088232" cy="2736304"/>
          </a:xfrm>
        </p:grpSpPr>
        <p:pic>
          <p:nvPicPr>
            <p:cNvPr id="26" name="Picture 6" descr="http://www.rulit.me/data/programs/images/esli-byl-by-ya-devchonkoj_36475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491630"/>
              <a:ext cx="2088232" cy="27363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7" name="Скругленный прямоугольник 26"/>
            <p:cNvSpPr/>
            <p:nvPr/>
          </p:nvSpPr>
          <p:spPr>
            <a:xfrm>
              <a:off x="6876256" y="1923678"/>
              <a:ext cx="914400" cy="2880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Овал 27"/>
          <p:cNvSpPr/>
          <p:nvPr/>
        </p:nvSpPr>
        <p:spPr>
          <a:xfrm>
            <a:off x="755576" y="4299942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29" name="Овал 28"/>
          <p:cNvSpPr/>
          <p:nvPr/>
        </p:nvSpPr>
        <p:spPr>
          <a:xfrm>
            <a:off x="3131840" y="4299942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30" name="Овал 29"/>
          <p:cNvSpPr/>
          <p:nvPr/>
        </p:nvSpPr>
        <p:spPr>
          <a:xfrm>
            <a:off x="5364088" y="4299942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7596336" y="4299942"/>
            <a:ext cx="576064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139702"/>
          <a:ext cx="5760642" cy="2088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212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    А</a:t>
                      </a:r>
                      <a:r>
                        <a:rPr lang="ru-RU" sz="2000" baseline="0" dirty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    А2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    А3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   А4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   В1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    С1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984"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/>
                        <a:t> 2,3,4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12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1б.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1б.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1б.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1б.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2б.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3б.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134761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   Ключ к тесту: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831</Words>
  <Application>Microsoft Office PowerPoint</Application>
  <PresentationFormat>Экран (16:9)</PresentationFormat>
  <Paragraphs>109</Paragraphs>
  <Slides>11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 </cp:lastModifiedBy>
  <cp:revision>41</cp:revision>
  <dcterms:created xsi:type="dcterms:W3CDTF">2016-07-18T18:15:08Z</dcterms:created>
  <dcterms:modified xsi:type="dcterms:W3CDTF">2018-09-08T18:38:32Z</dcterms:modified>
</cp:coreProperties>
</file>