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2" r:id="rId3"/>
    <p:sldId id="263" r:id="rId4"/>
    <p:sldId id="261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C05A2A-54D6-428F-B145-C8CEEC487831}" type="datetimeFigureOut">
              <a:rPr lang="ru-RU" smtClean="0"/>
              <a:pPr>
                <a:defRPr/>
              </a:pPr>
              <a:t>30.07.2018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D74005-17D8-47D0-9064-0889AD0721D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1B90DA-D3D9-40E0-93F3-BCE38E44899A}" type="datetimeFigureOut">
              <a:rPr lang="ru-RU" smtClean="0"/>
              <a:pPr>
                <a:defRPr/>
              </a:pPr>
              <a:t>30.07.2018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DF1231-B6E4-4A02-AE96-A0DC8651B9A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773185-1EA7-43D7-A446-8C57A2F3F34E}" type="datetimeFigureOut">
              <a:rPr lang="ru-RU" smtClean="0"/>
              <a:pPr>
                <a:defRPr/>
              </a:pPr>
              <a:t>30.07.2018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1BA576-C37D-43CA-ACE2-7ECA0F94DCB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17F65A-B958-48EE-9D13-EA5AE83DFFA3}" type="datetimeFigureOut">
              <a:rPr lang="ru-RU" smtClean="0"/>
              <a:pPr>
                <a:defRPr/>
              </a:pPr>
              <a:t>30.07.2018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64295F-BCBB-48DA-AAFE-F7D1703010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BF5E6E-A790-4244-AE4A-168BB58CBC3E}" type="datetimeFigureOut">
              <a:rPr lang="ru-RU" smtClean="0"/>
              <a:pPr>
                <a:defRPr/>
              </a:pPr>
              <a:t>30.07.2018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2524EB-F02D-4C2F-9FDC-B6EC171FD7D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8" name="Picture 2" descr="C:\Users\Компас\Desktop\принцессы феечки  пони\феечка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 flipH="1">
            <a:off x="7236296" y="5229200"/>
            <a:ext cx="1656184" cy="1448204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07C699-A799-4C00-B767-ABF71FE47FD3}" type="datetimeFigureOut">
              <a:rPr lang="ru-RU" smtClean="0"/>
              <a:pPr>
                <a:defRPr/>
              </a:pPr>
              <a:t>30.07.2018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78B038-54DB-4979-9F05-400B4169841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F1783C-9887-47B7-B3DB-634640EB9662}" type="datetimeFigureOut">
              <a:rPr lang="ru-RU" smtClean="0"/>
              <a:pPr>
                <a:defRPr/>
              </a:pPr>
              <a:t>30.07.2018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463A60-B35C-4587-AACA-2730C402030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CCBDEB-19B7-49EF-9C31-BB70B9E88B53}" type="datetimeFigureOut">
              <a:rPr lang="ru-RU" smtClean="0"/>
              <a:pPr>
                <a:defRPr/>
              </a:pPr>
              <a:t>30.07.2018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8999C3-8E6B-4BAA-9E10-A64FA98DE71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C4DA65-CB6D-4650-841C-191A5703FCBC}" type="datetimeFigureOut">
              <a:rPr lang="ru-RU" smtClean="0"/>
              <a:pPr>
                <a:defRPr/>
              </a:pPr>
              <a:t>30.07.2018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E740E1-08F6-46FF-A5C7-C51339AD265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BB5A63-2DA9-46DE-AFB6-B4EBAC5D4BED}" type="datetimeFigureOut">
              <a:rPr lang="ru-RU" smtClean="0"/>
              <a:pPr>
                <a:defRPr/>
              </a:pPr>
              <a:t>30.07.2018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C722A8-BF4F-46CC-87E3-9BFC3AD810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BCF47A-C1C9-41B8-8549-9787966DBBA7}" type="datetimeFigureOut">
              <a:rPr lang="ru-RU" smtClean="0"/>
              <a:pPr>
                <a:defRPr/>
              </a:pPr>
              <a:t>30.07.2018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3EDF58-9E54-4845-9913-4EDC3E424A9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2F0F09A-1EE7-4437-B02D-C75DDA310920}" type="datetimeFigureOut">
              <a:rPr lang="ru-RU" smtClean="0"/>
              <a:pPr>
                <a:defRPr/>
              </a:pPr>
              <a:t>30.07.2018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3882BC8-3DBE-41BC-AAB4-E30357D6733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90500" cmpd="thickThin">
            <a:solidFill>
              <a:srgbClr val="C00000">
                <a:alpha val="70000"/>
              </a:srgb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9" name="Picture 2" descr="C:\Users\Компас\Desktop\принцессы феечки  пони\феечка.png"/>
          <p:cNvPicPr>
            <a:picLocks noChangeAspect="1" noChangeArrowheads="1"/>
          </p:cNvPicPr>
          <p:nvPr userDrawn="1"/>
        </p:nvPicPr>
        <p:blipFill>
          <a:blip r:embed="rId14" cstate="screen"/>
          <a:srcRect/>
          <a:stretch>
            <a:fillRect/>
          </a:stretch>
        </p:blipFill>
        <p:spPr bwMode="auto">
          <a:xfrm>
            <a:off x="179512" y="4509120"/>
            <a:ext cx="2304256" cy="2014893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lgabor.com/" TargetMode="External"/><Relationship Id="rId2" Type="http://schemas.openxmlformats.org/officeDocument/2006/relationships/hyperlink" Target="http://antalpiti.ru/oformlenie/kartinki/princessy-feechki-poni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t-n.ru/communities.aspx?cat_no=13748&amp;d_no=222265&amp;ext=Attachment.aspx?Id=9700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2204864"/>
            <a:ext cx="6954566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800" b="1" dirty="0">
                <a:ln w="11430"/>
                <a:solidFill>
                  <a:srgbClr val="FF0000"/>
                </a:solidFill>
                <a:cs typeface="Andalus" pitchFamily="18" charset="-78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31640" y="1466200"/>
            <a:ext cx="6588732" cy="2000548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>
              <a:defRPr/>
            </a:pP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Тренажёр</a:t>
            </a:r>
          </a:p>
          <a:p>
            <a:pPr algn="ctr">
              <a:defRPr/>
            </a:pPr>
            <a:r>
              <a:rPr lang="ru-RU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Таблица </a:t>
            </a:r>
          </a:p>
          <a:p>
            <a:pPr algn="ctr">
              <a:defRPr/>
            </a:pPr>
            <a:r>
              <a:rPr lang="ru-RU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умножения восьми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91680" y="1484784"/>
            <a:ext cx="5904656" cy="372409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>
              <a:defRPr/>
            </a:pP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Дорогой друг!</a:t>
            </a:r>
          </a:p>
          <a:p>
            <a:pPr algn="ctr">
              <a:defRPr/>
            </a:pPr>
            <a:endParaRPr lang="ru-RU" sz="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  <a:p>
            <a:pPr algn="just">
              <a:defRPr/>
            </a:pPr>
            <a:r>
              <a:rPr lang="ru-RU" sz="2800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На одной стороне карточки записан пример, а на другой – ответ.</a:t>
            </a:r>
          </a:p>
          <a:p>
            <a:pPr algn="just">
              <a:defRPr/>
            </a:pPr>
            <a:endParaRPr lang="ru-RU" sz="2800" dirty="0">
              <a:solidFill>
                <a:srgbClr val="C00000"/>
              </a:solidFill>
              <a:latin typeface="+mn-lt"/>
              <a:cs typeface="Times New Roman" pitchFamily="18" charset="0"/>
            </a:endParaRPr>
          </a:p>
          <a:p>
            <a:pPr algn="just">
              <a:defRPr/>
            </a:pPr>
            <a:r>
              <a:rPr lang="ru-RU" sz="2800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Вначале реши пример. После этого можешь проверить себя. Для этого нужно левой кнопкой мыши щёлкнуть по карточке</a:t>
            </a:r>
          </a:p>
        </p:txBody>
      </p:sp>
      <p:sp>
        <p:nvSpPr>
          <p:cNvPr id="6" name="Управляющая кнопка: документ 5">
            <a:hlinkClick r:id="" action="ppaction://hlinkshowjump?jump=lastslide" highlightClick="1"/>
          </p:cNvPr>
          <p:cNvSpPr/>
          <p:nvPr/>
        </p:nvSpPr>
        <p:spPr>
          <a:xfrm>
            <a:off x="22139" y="27890"/>
            <a:ext cx="360363" cy="360000"/>
          </a:xfrm>
          <a:prstGeom prst="actionButtonDocumen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835423" y="1944781"/>
            <a:ext cx="1285200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16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835944" y="1945352"/>
            <a:ext cx="1285200" cy="1285884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8 </a:t>
            </a:r>
            <a:r>
              <a:rPr lang="ru-RU" sz="40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 2</a:t>
            </a:r>
            <a:endParaRPr lang="ru-RU" sz="4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835423" y="1945361"/>
            <a:ext cx="1284288" cy="1285875"/>
          </a:xfrm>
          <a:prstGeom prst="roundRect">
            <a:avLst/>
          </a:prstGeom>
          <a:solidFill>
            <a:srgbClr val="FF0000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835423" y="3384941"/>
            <a:ext cx="1285200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56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835944" y="3385512"/>
            <a:ext cx="1285200" cy="1285884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8 </a:t>
            </a:r>
            <a:r>
              <a:rPr lang="ru-RU" sz="40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 7</a:t>
            </a:r>
            <a:endParaRPr lang="ru-RU" sz="4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836856" y="3389297"/>
            <a:ext cx="1284288" cy="1285875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275583" y="1944781"/>
            <a:ext cx="1285200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32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276104" y="1945352"/>
            <a:ext cx="1285200" cy="1285884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8 </a:t>
            </a:r>
            <a:r>
              <a:rPr lang="ru-RU" sz="40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 4</a:t>
            </a:r>
            <a:endParaRPr lang="ru-RU" sz="4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267046" y="1945361"/>
            <a:ext cx="1284287" cy="1285875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275583" y="3384941"/>
            <a:ext cx="1285200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72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276104" y="3385512"/>
            <a:ext cx="1285200" cy="1285884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8 </a:t>
            </a:r>
            <a:r>
              <a:rPr lang="ru-RU" sz="40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 9</a:t>
            </a:r>
            <a:endParaRPr lang="ru-RU" sz="4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276154" y="3390614"/>
            <a:ext cx="1284287" cy="1285875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715743" y="1944781"/>
            <a:ext cx="1285200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64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716264" y="1945352"/>
            <a:ext cx="1285200" cy="1285884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8 </a:t>
            </a:r>
            <a:r>
              <a:rPr lang="ru-RU" sz="40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 8</a:t>
            </a:r>
            <a:endParaRPr lang="ru-RU" sz="4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743511" y="1944781"/>
            <a:ext cx="1284288" cy="1285875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715743" y="3384941"/>
            <a:ext cx="1285200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48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716264" y="3385512"/>
            <a:ext cx="1285200" cy="1285884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8 </a:t>
            </a:r>
            <a:r>
              <a:rPr lang="ru-RU" sz="40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 6</a:t>
            </a:r>
            <a:endParaRPr lang="ru-RU" sz="4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743511" y="3395012"/>
            <a:ext cx="1284288" cy="1285875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155903" y="1944781"/>
            <a:ext cx="1285200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40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156424" y="1945352"/>
            <a:ext cx="1285200" cy="1285884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8 </a:t>
            </a:r>
            <a:r>
              <a:rPr lang="ru-RU" sz="40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 5</a:t>
            </a:r>
            <a:endParaRPr lang="ru-RU" sz="4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157337" y="1944780"/>
            <a:ext cx="1284287" cy="1285875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155903" y="3384941"/>
            <a:ext cx="1285200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24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6156424" y="3385512"/>
            <a:ext cx="1285200" cy="1285884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8 </a:t>
            </a:r>
            <a:r>
              <a:rPr lang="ru-RU" sz="40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 3</a:t>
            </a:r>
            <a:endParaRPr lang="ru-RU" sz="4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6155903" y="3408993"/>
            <a:ext cx="1284287" cy="1285875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29" name="Умножение 28">
            <a:hlinkClick r:id="" action="ppaction://hlinkshowjump?jump=endshow" highlightClick="1"/>
          </p:cNvPr>
          <p:cNvSpPr/>
          <p:nvPr/>
        </p:nvSpPr>
        <p:spPr>
          <a:xfrm>
            <a:off x="8604000" y="29279"/>
            <a:ext cx="540000" cy="540000"/>
          </a:xfrm>
          <a:prstGeom prst="mathMultiply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1691680" y="1340768"/>
            <a:ext cx="6120679" cy="725487"/>
          </a:xfrm>
        </p:spPr>
        <p:txBody>
          <a:bodyPr>
            <a:noAutofit/>
          </a:bodyPr>
          <a:lstStyle/>
          <a:p>
            <a:pPr eaLnBrk="1" hangingPunct="1"/>
            <a:r>
              <a:rPr lang="ru-RU" sz="3200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Информационные источники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1619672" y="1988840"/>
            <a:ext cx="5904656" cy="37766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>
                <a:solidFill>
                  <a:srgbClr val="C00000"/>
                </a:solidFill>
                <a:cs typeface="Times New Roman" pitchFamily="18" charset="0"/>
              </a:rPr>
              <a:t>Фея </a:t>
            </a:r>
            <a:r>
              <a:rPr lang="ru-RU" sz="2000" u="sng" dirty="0">
                <a:solidFill>
                  <a:srgbClr val="C00000"/>
                </a:solidFill>
                <a:cs typeface="Times New Roman" pitchFamily="18" charset="0"/>
                <a:hlinkClick r:id="rId2"/>
              </a:rPr>
              <a:t>http://antalpiti.ru/oformlenie/kartinki/princessy-feechki-poni/</a:t>
            </a:r>
            <a:r>
              <a:rPr lang="ru-RU" sz="2000" dirty="0">
                <a:solidFill>
                  <a:srgbClr val="C00000"/>
                </a:solidFill>
                <a:cs typeface="Times New Roman" pitchFamily="18" charset="0"/>
              </a:rPr>
              <a:t>  </a:t>
            </a:r>
          </a:p>
          <a:p>
            <a:pPr marL="0" lvl="0" indent="0">
              <a:buNone/>
            </a:pPr>
            <a:r>
              <a:rPr lang="ru-RU" sz="2000" dirty="0">
                <a:solidFill>
                  <a:srgbClr val="C00000"/>
                </a:solidFill>
                <a:ea typeface="Calibri"/>
                <a:cs typeface="Times New Roman"/>
              </a:rPr>
              <a:t>Автор цветов и фона Ольга Бор </a:t>
            </a:r>
            <a:r>
              <a:rPr lang="ru-RU" sz="2000" u="sng" dirty="0">
                <a:solidFill>
                  <a:srgbClr val="C00000"/>
                </a:solidFill>
                <a:ea typeface="Calibri"/>
                <a:cs typeface="Times New Roman"/>
                <a:hlinkClick r:id="rId3"/>
              </a:rPr>
              <a:t>http://www.olgabor.com/</a:t>
            </a:r>
            <a:r>
              <a:rPr lang="ru-RU" sz="2000" dirty="0">
                <a:solidFill>
                  <a:srgbClr val="C00000"/>
                </a:solidFill>
                <a:ea typeface="Calibri"/>
                <a:cs typeface="Times New Roman"/>
              </a:rPr>
              <a:t> </a:t>
            </a:r>
            <a:endParaRPr lang="ru-RU" sz="2000" dirty="0">
              <a:solidFill>
                <a:srgbClr val="C00000"/>
              </a:solidFill>
              <a:cs typeface="Times New Roman" pitchFamily="18" charset="0"/>
            </a:endParaRPr>
          </a:p>
          <a:p>
            <a:pPr marL="0" indent="0" eaLnBrk="1" hangingPunct="1">
              <a:buFont typeface="Arial" pitchFamily="34" charset="0"/>
              <a:buNone/>
            </a:pPr>
            <a:r>
              <a:rPr lang="ru-RU" sz="2000" dirty="0" err="1">
                <a:solidFill>
                  <a:srgbClr val="C00000"/>
                </a:solidFill>
                <a:cs typeface="Times New Roman" pitchFamily="18" charset="0"/>
              </a:rPr>
              <a:t>Аствацатуров</a:t>
            </a:r>
            <a:r>
              <a:rPr lang="ru-RU" sz="2000" dirty="0">
                <a:solidFill>
                  <a:srgbClr val="C00000"/>
                </a:solidFill>
                <a:cs typeface="Times New Roman" pitchFamily="18" charset="0"/>
              </a:rPr>
              <a:t> Г.О. Технологический прием «Анимированная </a:t>
            </a:r>
            <a:r>
              <a:rPr lang="ru-RU" sz="2000" dirty="0" err="1">
                <a:solidFill>
                  <a:srgbClr val="C00000"/>
                </a:solidFill>
                <a:cs typeface="Times New Roman" pitchFamily="18" charset="0"/>
              </a:rPr>
              <a:t>сорбонка</a:t>
            </a:r>
            <a:r>
              <a:rPr lang="ru-RU" sz="2000" dirty="0">
                <a:solidFill>
                  <a:srgbClr val="C00000"/>
                </a:solidFill>
                <a:cs typeface="Times New Roman" pitchFamily="18" charset="0"/>
              </a:rPr>
              <a:t>» – </a:t>
            </a:r>
            <a:r>
              <a:rPr lang="en-US" sz="2000" dirty="0">
                <a:solidFill>
                  <a:srgbClr val="C00000"/>
                </a:solidFill>
                <a:cs typeface="Times New Roman" pitchFamily="18" charset="0"/>
                <a:hlinkClick r:id="rId4"/>
              </a:rPr>
              <a:t>http://www.it-n.ru/communities.aspx?cat_no=13748&amp;d_no=222265&amp;ext=Attachment.aspx?Id=97001</a:t>
            </a:r>
            <a:endParaRPr lang="ru-RU" sz="2000" dirty="0">
              <a:solidFill>
                <a:srgbClr val="C00000"/>
              </a:solidFill>
              <a:cs typeface="Times New Roman" pitchFamily="18" charset="0"/>
            </a:endParaRPr>
          </a:p>
          <a:p>
            <a:pPr eaLnBrk="1" hangingPunct="1">
              <a:buFont typeface="Arial" pitchFamily="34" charset="0"/>
              <a:buNone/>
            </a:pPr>
            <a:endParaRPr lang="ru-RU" sz="1800" dirty="0">
              <a:latin typeface="Arial" pitchFamily="34" charset="0"/>
              <a:cs typeface="Andalus" pitchFamily="18" charset="-78"/>
            </a:endParaRPr>
          </a:p>
        </p:txBody>
      </p:sp>
      <p:sp>
        <p:nvSpPr>
          <p:cNvPr id="6" name="Управляющая кнопка: возврат 5">
            <a:hlinkClick r:id="" action="ppaction://hlinkshowjump?jump=lastslideviewed" highlightClick="1"/>
          </p:cNvPr>
          <p:cNvSpPr/>
          <p:nvPr/>
        </p:nvSpPr>
        <p:spPr>
          <a:xfrm>
            <a:off x="8676456" y="6381328"/>
            <a:ext cx="360363" cy="360000"/>
          </a:xfrm>
          <a:prstGeom prst="actionButtonRetur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1_Тема Office">
  <a:themeElements>
    <a:clrScheme name="Другая 1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C000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Фокина Л. П. Шаблон (фон) презентации. Фея2</Template>
  <TotalTime>99</TotalTime>
  <Words>146</Words>
  <Application>Microsoft Office PowerPoint</Application>
  <PresentationFormat>Экран (4:3)</PresentationFormat>
  <Paragraphs>29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Andalus</vt:lpstr>
      <vt:lpstr>Arial</vt:lpstr>
      <vt:lpstr>Bookman Old Style</vt:lpstr>
      <vt:lpstr>Calibri</vt:lpstr>
      <vt:lpstr>Symbol</vt:lpstr>
      <vt:lpstr>Times New Roman</vt:lpstr>
      <vt:lpstr>1_Тема Office</vt:lpstr>
      <vt:lpstr>Презентация PowerPoint</vt:lpstr>
      <vt:lpstr>Презентация PowerPoint</vt:lpstr>
      <vt:lpstr>Презентация PowerPoint</vt:lpstr>
      <vt:lpstr>Информационные источники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Компас</dc:creator>
  <cp:lastModifiedBy> </cp:lastModifiedBy>
  <cp:revision>11</cp:revision>
  <dcterms:created xsi:type="dcterms:W3CDTF">2011-06-20T14:42:38Z</dcterms:created>
  <dcterms:modified xsi:type="dcterms:W3CDTF">2018-07-30T19:44:48Z</dcterms:modified>
</cp:coreProperties>
</file>