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57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C8F95D-B661-482D-9010-3FB5B23762E7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B3B978E-A441-48FB-99EB-F7489D2A9C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A2547B-374E-4145-A77E-B193EA1ED9E5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E240DF-EB7F-4A7E-A853-AEC11B816D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CC0125-65A1-4009-9C02-87B0E743DBC2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A706C67-E6F0-42AA-A6CF-A58F62E144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038150-39BC-429D-88D4-6AC7B630B440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7D58F-729E-4136-B482-9A886505CC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D0EE645-A254-4E2B-A7C2-070F9C7432FC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F75337-4F49-4E39-AE83-4E4C18A3BC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FE613F8-9A54-444E-84C2-3DA954FCE6A4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2A518A-E6EB-4931-8821-43C292E190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E17AE8A-E94D-49AF-807C-D67846F00FFB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73C71D-42D3-49A1-9C4A-CF7D636A1B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5BA326-0F5B-41B6-AC98-93A014B4D8BC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2F641E0-0FAB-4F7A-B399-423C2F7EC0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7567E8-CD76-46B8-A308-5515E9C5620C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9B06D17-087C-4D65-B13C-C60383BB7B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419681-2306-4BE5-A454-9C7BB64A1360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716D9E1-76B2-4D26-852A-2E7544914C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E5C41F-248D-4EFA-9597-798F9FFC6A2B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8D95621-45A6-4C8B-A5F1-B515D38633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5502/66124276.37/0_68016_730c3cf8_orig" TargetMode="External"/><Relationship Id="rId3" Type="http://schemas.openxmlformats.org/officeDocument/2006/relationships/hyperlink" Target="http://elenaranko.ucoz.ru/" TargetMode="External"/><Relationship Id="rId7" Type="http://schemas.openxmlformats.org/officeDocument/2006/relationships/hyperlink" Target="http://img-fotki.yandex.ru/get/9323/206363740.48d/0_d6f26_6412ec2d_orig" TargetMode="External"/><Relationship Id="rId2" Type="http://schemas.openxmlformats.org/officeDocument/2006/relationships/hyperlink" Target="http://www.it-n.ru/communities.aspx?cat_no=13748&amp;d_no=222265&amp;ext=Attachment.aspx?Id=97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9089/39663434.585/0_98877_b49342c4_orig" TargetMode="External"/><Relationship Id="rId11" Type="http://schemas.openxmlformats.org/officeDocument/2006/relationships/hyperlink" Target="http://s4.pic4you.ru/y2014/04-28/12216/4358047.png" TargetMode="External"/><Relationship Id="rId5" Type="http://schemas.openxmlformats.org/officeDocument/2006/relationships/hyperlink" Target="http://lisyonok.ucoz.ru/_ld/0/88630.png" TargetMode="External"/><Relationship Id="rId10" Type="http://schemas.openxmlformats.org/officeDocument/2006/relationships/hyperlink" Target="http://img-fotki.yandex.ru/get/2708/66124276.36/0_67ff8_d7f75a89_orig" TargetMode="External"/><Relationship Id="rId4" Type="http://schemas.openxmlformats.org/officeDocument/2006/relationships/hyperlink" Target="http://www.pra3dnuk.ru/foto/3/23fev15.png" TargetMode="External"/><Relationship Id="rId9" Type="http://schemas.openxmlformats.org/officeDocument/2006/relationships/hyperlink" Target="http://img-fotki.yandex.ru/get/2712/66124276.36/0_67ff4_33e9c9eb_ori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204864"/>
            <a:ext cx="695456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latin typeface="Arial" pitchFamily="34" charset="0"/>
                <a:cs typeface="Andalus" pitchFamily="18" charset="-78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4109" y="548680"/>
            <a:ext cx="4752528" cy="206210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Тренажёр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Таблица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умножения трёх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55976" y="548680"/>
            <a:ext cx="4249812" cy="46474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Дорогой друг!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На одной стороне карточки записан пример, а на другой – ответ.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Вначале реши пример. После этого можешь проверить себя. Для этого нужно левой кнопкой мыши щёлкнуть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по карточке</a:t>
            </a:r>
          </a:p>
        </p:txBody>
      </p:sp>
      <p:sp>
        <p:nvSpPr>
          <p:cNvPr id="4" name="Управляющая кнопка: документ 3">
            <a:hlinkClick r:id="" action="ppaction://hlinkshowjump?jump=lastslide" highlightClick="1"/>
          </p:cNvPr>
          <p:cNvSpPr/>
          <p:nvPr/>
        </p:nvSpPr>
        <p:spPr>
          <a:xfrm>
            <a:off x="403531" y="147742"/>
            <a:ext cx="360000" cy="360000"/>
          </a:xfrm>
          <a:prstGeom prst="actionButtonDocumen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5808340" y="825996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367883" y="2266453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367883" y="825996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367883" y="825996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4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395183" y="827087"/>
            <a:ext cx="1284288" cy="1285875"/>
          </a:xfrm>
          <a:prstGeom prst="roundRect">
            <a:avLst/>
          </a:prstGeom>
          <a:solidFill>
            <a:srgbClr val="FFFF0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367883" y="2266453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7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367883" y="2297593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808340" y="825996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8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809253" y="827087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808340" y="2266453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808340" y="2266453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5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809253" y="2265584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247210" y="825996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247210" y="825996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2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260627" y="832985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86449" y="370604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086970" y="3706613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9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094459" y="3715214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246987" y="2265585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247508" y="2266156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6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232078" y="2266950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598915" y="370604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599436" y="3706613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3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618483" y="3715214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52" name="Умножение 51">
            <a:hlinkClick r:id="" action="ppaction://hlinkshowjump?jump=endshow" highlightClick="1"/>
          </p:cNvPr>
          <p:cNvSpPr/>
          <p:nvPr/>
        </p:nvSpPr>
        <p:spPr>
          <a:xfrm>
            <a:off x="8483177" y="244122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851920" y="476250"/>
            <a:ext cx="4896544" cy="936625"/>
          </a:xfrm>
        </p:spPr>
        <p:txBody>
          <a:bodyPr/>
          <a:lstStyle/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Информационные источники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283968" y="836712"/>
            <a:ext cx="4392488" cy="4032449"/>
          </a:xfrm>
        </p:spPr>
        <p:txBody>
          <a:bodyPr/>
          <a:lstStyle/>
          <a:p>
            <a:pPr marL="0" indent="0">
              <a:buNone/>
            </a:pP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Аствацатуров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Г.О. Технологический прием «Анимированная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сорбонка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» – 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  <a:hlinkClick r:id="rId2"/>
              </a:rPr>
              <a:t>http://www.it-n.ru/communities.aspx?cat_no=13748&amp;d_no=222265&amp;ext=Attachment.aspx?Id=97001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>
                <a:solidFill>
                  <a:srgbClr val="C00000"/>
                </a:solidFill>
              </a:rPr>
              <a:t>Автор шаблона: </a:t>
            </a:r>
            <a:r>
              <a:rPr lang="ru-RU" sz="1200" b="1" dirty="0" err="1">
                <a:solidFill>
                  <a:srgbClr val="C00000"/>
                </a:solidFill>
              </a:rPr>
              <a:t>Ранько</a:t>
            </a:r>
            <a:r>
              <a:rPr lang="ru-RU" sz="1200" b="1" dirty="0">
                <a:solidFill>
                  <a:srgbClr val="C00000"/>
                </a:solidFill>
              </a:rPr>
              <a:t> Елена Алексеевна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Сайт: 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http://elenaranko.ucoz.ru/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Цветочный бордюр: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hlinkClick r:id="rId4"/>
            </a:endParaRP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hlinkClick r:id="rId5"/>
              </a:rPr>
              <a:t>http://lisyonok.ucoz.ru/_ld/0/88630.png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Картинка на титульном слайде: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hlinkClick r:id="rId6"/>
              </a:rPr>
              <a:t>http://img-fotki.yandex.ru/get/9089/39663434.585/0_98877_b49342c4_orig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   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Фон: 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hlinkClick r:id="rId7"/>
            </a:endParaRP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hlinkClick r:id="rId8"/>
              </a:rPr>
              <a:t>http://img-fotki.yandex.ru/get/5502/66124276.37/0_68016_730c3cf8_orig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Цветок для бордюра: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hlinkClick r:id="rId9"/>
              </a:rPr>
              <a:t>http://img-fotki.yandex.ru/get/2712/66124276.36/0_67ff4_33e9c9eb_orig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   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Пенёк:</a:t>
            </a:r>
          </a:p>
          <a:p>
            <a:pPr marL="0" indent="0">
              <a:buClr>
                <a:srgbClr val="C00000"/>
              </a:buClr>
              <a:buSzPct val="75000"/>
              <a:buNone/>
            </a:pP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hlinkClick r:id="rId10"/>
              </a:rPr>
              <a:t>http://img-fotki.yandex.ru/get/2708/66124276.36/0_67ff8_d7f75a89_orig</a:t>
            </a:r>
            <a:endParaRPr lang="ru-RU" sz="1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Гном:</a:t>
            </a:r>
          </a:p>
          <a:p>
            <a:pPr marL="0" indent="0">
              <a:buClr>
                <a:srgbClr val="C00000"/>
              </a:buClr>
              <a:buSzPct val="75000"/>
              <a:buNone/>
            </a:pP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hlinkClick r:id="rId11"/>
              </a:rPr>
              <a:t>http://s4.pic4you.ru/y2014/04-28/12216/4358047.png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  <a:p>
            <a:pPr>
              <a:buFont typeface="Arial" charset="0"/>
              <a:buNone/>
            </a:pPr>
            <a:endParaRPr lang="ru-RU" sz="11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Arial" charset="0"/>
              <a:buNone/>
            </a:pPr>
            <a:endParaRPr lang="ru-RU" sz="11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8541488" y="332656"/>
            <a:ext cx="360000" cy="360000"/>
          </a:xfrm>
          <a:prstGeom prst="actionButtonRetur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1_Тема Office">
  <a:themeElements>
    <a:clrScheme name="Другая 1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31859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презентации8</Template>
  <TotalTime>52</TotalTime>
  <Words>233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Andalus</vt:lpstr>
      <vt:lpstr>Arial</vt:lpstr>
      <vt:lpstr>Bookman Old Style</vt:lpstr>
      <vt:lpstr>Calibri</vt:lpstr>
      <vt:lpstr>Symbol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Информационные источники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 трёх</dc:title>
  <dc:creator>Фокина Лидия Петровна</dc:creator>
  <cp:keywords>Интерактивный тренажёр</cp:keywords>
  <cp:lastModifiedBy> </cp:lastModifiedBy>
  <cp:revision>10</cp:revision>
  <dcterms:created xsi:type="dcterms:W3CDTF">2011-06-20T11:29:27Z</dcterms:created>
  <dcterms:modified xsi:type="dcterms:W3CDTF">2018-07-30T19:50:35Z</dcterms:modified>
</cp:coreProperties>
</file>