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embeddedFontLst>
    <p:embeddedFont>
      <p:font typeface="Andalus" panose="020B0604020202020204" charset="-78"/>
      <p:regular r:id="rId6"/>
    </p:embeddedFont>
    <p:embeddedFont>
      <p:font typeface="Bookman Old Style" panose="02050604050505020204" pitchFamily="18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mic Sans MS" panose="030F0702030302020204" pitchFamily="66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410B5-7396-4C2F-B155-09DBF6D5506B}" type="datetimeFigureOut">
              <a:rPr lang="ru-RU" smtClean="0"/>
              <a:pPr>
                <a:defRPr/>
              </a:pPr>
              <a:t>30.07.2018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F9602-3F90-467F-8EBF-9338C9AF5D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F74160-65C2-4E43-A365-4E1C4788B413}" type="datetimeFigureOut">
              <a:rPr lang="ru-RU" smtClean="0"/>
              <a:pPr>
                <a:defRPr/>
              </a:pPr>
              <a:t>30.07.2018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B1B0E5-2DC4-4FC2-B5B4-E6A2C56B0C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0DD904-F51C-4167-9115-1BAC8EF784A2}" type="datetimeFigureOut">
              <a:rPr lang="ru-RU" smtClean="0"/>
              <a:pPr>
                <a:defRPr/>
              </a:pPr>
              <a:t>30.07.2018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1883F-66D5-4372-98BB-F61A9995E8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AC60B2-84A7-47B3-8795-98DCCF5EEA2E}" type="datetimeFigureOut">
              <a:rPr lang="ru-RU" smtClean="0"/>
              <a:pPr>
                <a:defRPr/>
              </a:pPr>
              <a:t>30.07.2018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7CD3B-4A36-4903-A0ED-30E6D0E055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A3AFAC-F20A-429A-9872-3BB0FC1B8B6C}" type="datetimeFigureOut">
              <a:rPr lang="ru-RU" smtClean="0"/>
              <a:pPr>
                <a:defRPr/>
              </a:pPr>
              <a:t>30.07.2018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0D704-210F-45F7-BEF7-E91CFF6920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890D66-DCA1-443D-A2F4-019D171B73E9}" type="datetimeFigureOut">
              <a:rPr lang="ru-RU" smtClean="0"/>
              <a:pPr>
                <a:defRPr/>
              </a:pPr>
              <a:t>30.07.2018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05D76-5C25-4859-A0A2-1B63AA11DA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9CB1AF-34D1-40D6-A5EC-027C0872A295}" type="datetimeFigureOut">
              <a:rPr lang="ru-RU" smtClean="0"/>
              <a:pPr>
                <a:defRPr/>
              </a:pPr>
              <a:t>30.07.2018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D4D0F-1A19-42DA-9D68-8F64B761C3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85682E-76A4-4B8C-A709-350196CF6610}" type="datetimeFigureOut">
              <a:rPr lang="ru-RU" smtClean="0"/>
              <a:pPr>
                <a:defRPr/>
              </a:pPr>
              <a:t>30.07.2018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C897A-864E-468B-8B83-34FF9D65EB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EA0FE-CBB2-45EA-954A-7796C992A936}" type="datetimeFigureOut">
              <a:rPr lang="ru-RU" smtClean="0"/>
              <a:pPr>
                <a:defRPr/>
              </a:pPr>
              <a:t>30.07.2018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2A238-2C83-41F8-9651-C68E9F9521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3C850F-54C5-4AA0-9073-251A9DDCE83D}" type="datetimeFigureOut">
              <a:rPr lang="ru-RU" smtClean="0"/>
              <a:pPr>
                <a:defRPr/>
              </a:pPr>
              <a:t>30.07.2018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A9CBAF-2FA5-48B9-BCBA-B782FE7B3F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BE56CD-AA27-42E5-B6D7-D7D35128DCF0}" type="datetimeFigureOut">
              <a:rPr lang="ru-RU" smtClean="0"/>
              <a:pPr>
                <a:defRPr/>
              </a:pPr>
              <a:t>30.07.2018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F0BD9-3DF0-4F5C-BFE7-2336E22F56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0FF45D-BE1B-40F4-B774-15A5B4EC583D}" type="datetimeFigureOut">
              <a:rPr lang="ru-RU" smtClean="0"/>
              <a:pPr>
                <a:defRPr/>
              </a:pPr>
              <a:t>30.07.2018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DC4CC8-E60B-42E4-AEAA-4FEBFF33C9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564x/74/5a/08/745a0804c79c209257b970172736bbc0.jpg" TargetMode="External"/><Relationship Id="rId7" Type="http://schemas.openxmlformats.org/officeDocument/2006/relationships/hyperlink" Target="http://www.it-n.ru/communities.aspx?cat_no=13748&amp;d_no=222265&amp;ext=Attachment.aspx?Id=97001" TargetMode="External"/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g-fotki.yandex.ru/get/15552/199839678.44f/0_10c89f_491c2845_orig" TargetMode="External"/><Relationship Id="rId5" Type="http://schemas.openxmlformats.org/officeDocument/2006/relationships/hyperlink" Target="https://img-fotki.yandex.ru/get/5508/192316549.531/0_126d07_14c14abb_orig" TargetMode="External"/><Relationship Id="rId4" Type="http://schemas.openxmlformats.org/officeDocument/2006/relationships/hyperlink" Target="https://img-fotki.yandex.ru/get/5904/yurinets-ida.e4/0_5ee90_fa0dcfb4_ori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204864"/>
            <a:ext cx="6954566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1988840"/>
            <a:ext cx="6120680" cy="181588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Интерактивный тренажёр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Таблица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умножения двух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2" y="4149080"/>
            <a:ext cx="4824536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Математика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 класс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1268760"/>
            <a:ext cx="7200800" cy="390876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Дорогой друг!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На одной стороне карточки записан пример, а на другой – ответ.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Вначале реши пример. После этого можешь проверить себя. Для этого нужно левой кнопкой мыши щёлкнуть по карточке.</a:t>
            </a:r>
          </a:p>
        </p:txBody>
      </p:sp>
      <p:sp>
        <p:nvSpPr>
          <p:cNvPr id="4" name="Управляющая кнопка: документ 3">
            <a:hlinkClick r:id="" action="ppaction://hlinkshowjump?jump=lastslide" highlightClick="1"/>
          </p:cNvPr>
          <p:cNvSpPr/>
          <p:nvPr/>
        </p:nvSpPr>
        <p:spPr>
          <a:xfrm>
            <a:off x="8244408" y="505547"/>
            <a:ext cx="360000" cy="360000"/>
          </a:xfrm>
          <a:prstGeom prst="actionButtonDocumen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4069509" y="2637260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701357" y="1269108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05413" y="4005412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437661" y="1269099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37661" y="2637260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069509" y="1269108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01357" y="2637260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573565" y="4005412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3565" y="4005412"/>
            <a:ext cx="1285200" cy="1285884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6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3565" y="4011472"/>
            <a:ext cx="1285875" cy="1285875"/>
          </a:xfrm>
          <a:prstGeom prst="roundRect">
            <a:avLst/>
          </a:prstGeom>
          <a:solidFill>
            <a:srgbClr val="00B0F0">
              <a:alpha val="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01357" y="2637260"/>
            <a:ext cx="1285200" cy="1285884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8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01357" y="2674500"/>
            <a:ext cx="1284288" cy="1285875"/>
          </a:xfrm>
          <a:prstGeom prst="roundRect">
            <a:avLst/>
          </a:prstGeom>
          <a:solidFill>
            <a:srgbClr val="00B0F0">
              <a:alpha val="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69509" y="1269108"/>
            <a:ext cx="1285200" cy="1285884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9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70421" y="1300702"/>
            <a:ext cx="1284288" cy="1285875"/>
          </a:xfrm>
          <a:prstGeom prst="roundRect">
            <a:avLst/>
          </a:prstGeom>
          <a:solidFill>
            <a:srgbClr val="00B0F0">
              <a:alpha val="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437661" y="2637260"/>
            <a:ext cx="1285200" cy="1285884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2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438573" y="2648625"/>
            <a:ext cx="1284288" cy="1285875"/>
          </a:xfrm>
          <a:prstGeom prst="roundRect">
            <a:avLst/>
          </a:prstGeom>
          <a:solidFill>
            <a:srgbClr val="00B0F0">
              <a:alpha val="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437661" y="1269099"/>
            <a:ext cx="1285200" cy="1285884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7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437537" y="1300701"/>
            <a:ext cx="1284288" cy="1285875"/>
          </a:xfrm>
          <a:prstGeom prst="roundRect">
            <a:avLst/>
          </a:prstGeom>
          <a:solidFill>
            <a:srgbClr val="00B0F0">
              <a:alpha val="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34" name="Умножение 33">
            <a:hlinkClick r:id="" action="ppaction://hlinkshowjump?jump=endshow" highlightClick="1"/>
          </p:cNvPr>
          <p:cNvSpPr/>
          <p:nvPr/>
        </p:nvSpPr>
        <p:spPr>
          <a:xfrm>
            <a:off x="8118423" y="464530"/>
            <a:ext cx="540000" cy="540000"/>
          </a:xfrm>
          <a:prstGeom prst="mathMultiply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05413" y="4005412"/>
            <a:ext cx="1285200" cy="1285884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3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06325" y="4005611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706076" y="1278330"/>
            <a:ext cx="1285200" cy="1285884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4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729054" y="1268760"/>
            <a:ext cx="1284288" cy="1285875"/>
          </a:xfrm>
          <a:prstGeom prst="roundRect">
            <a:avLst/>
          </a:prstGeom>
          <a:solidFill>
            <a:schemeClr val="accent3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069509" y="2637260"/>
            <a:ext cx="1285200" cy="1285884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5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055076" y="2637269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123728" y="519172"/>
            <a:ext cx="4978330" cy="635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Информационные источники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033471" y="1052736"/>
            <a:ext cx="7138930" cy="3097213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Автор шаблона: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Ранько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Елена Алексеевна. С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айт: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hlinkClick r:id="rId2"/>
              </a:rPr>
              <a:t>http://elenaranko.ucoz.ru/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kern="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/>
              </a:rPr>
              <a:t>Гусеница: </a:t>
            </a:r>
            <a:r>
              <a:rPr lang="ru-RU" sz="1400" kern="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/>
                <a:hlinkClick r:id="rId3"/>
              </a:rPr>
              <a:t>https://i.pinimg.com/564x/74/5a/08/745a0804c79c209257b970172736bbc0.jpg</a:t>
            </a:r>
            <a:r>
              <a:rPr lang="ru-RU" sz="1400" kern="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/>
              </a:rPr>
              <a:t>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kern="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/>
              </a:rPr>
              <a:t>Фон (паттерны): http://allday2.com/index.php?newsid=550154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kern="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/>
              </a:rPr>
              <a:t>Солнышко: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kern="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/>
                <a:hlinkClick r:id="rId4"/>
              </a:rPr>
              <a:t>https://img-fotki.yandex.ru/get/5904/yurinets-ida.e4/0_5ee90_fa0dcfb4_orig</a:t>
            </a:r>
            <a:r>
              <a:rPr lang="ru-RU" sz="1400" kern="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/>
              </a:rPr>
              <a:t>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kern="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/>
              </a:rPr>
              <a:t>Шнуровка: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kern="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/>
                <a:hlinkClick r:id="rId5"/>
              </a:rPr>
              <a:t>https://img-fotki.yandex.ru/get/5508/192316549.531/0_126d07_14c14abb_orig</a:t>
            </a:r>
            <a:r>
              <a:rPr lang="ru-RU" sz="1400" kern="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/>
              </a:rPr>
              <a:t>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kern="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/>
              </a:rPr>
              <a:t>Декор: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kern="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/>
                <a:hlinkClick r:id="rId6"/>
              </a:rPr>
              <a:t>https://img-fotki.yandex.ru/get/15552/199839678.44f/0_10c89f_491c2845_orig</a:t>
            </a:r>
            <a:r>
              <a:rPr lang="ru-RU" sz="1400" kern="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/>
              </a:rPr>
              <a:t>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Аствацатуров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Г.О. Технологический прием «Анимированная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сорбонка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» –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  <a:hlinkClick r:id="rId7"/>
              </a:rPr>
              <a:t>http://www.it-n.ru/communities.aspx?cat_no=13748&amp;d_no=222265&amp;ext=Attachment.aspx?Id=97001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8244448" y="505547"/>
            <a:ext cx="360000" cy="360000"/>
          </a:xfrm>
          <a:prstGeom prst="actionButtonRetur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869160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На момент создания ресурса все ссылки являются активными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! </a:t>
            </a:r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1_Тема Office">
  <a:themeElements>
    <a:clrScheme name="Другая 14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(фон) презентации. Школьный2</Template>
  <TotalTime>157</TotalTime>
  <Words>239</Words>
  <Application>Microsoft Office PowerPoint</Application>
  <PresentationFormat>Экран (4:3)</PresentationFormat>
  <Paragraphs>39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Bookman Old Style</vt:lpstr>
      <vt:lpstr>Andalus</vt:lpstr>
      <vt:lpstr>Arial</vt:lpstr>
      <vt:lpstr>Calibri</vt:lpstr>
      <vt:lpstr>Times New Roman</vt:lpstr>
      <vt:lpstr>Symbol</vt:lpstr>
      <vt:lpstr>Comic Sans MS</vt:lpstr>
      <vt:lpstr>1_Тема Office</vt:lpstr>
      <vt:lpstr>Презентация PowerPoint</vt:lpstr>
      <vt:lpstr>Презентация PowerPoint</vt:lpstr>
      <vt:lpstr>Презентация PowerPoint</vt:lpstr>
      <vt:lpstr>Информационные источники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Таблица умножения двух</dc:title>
  <dc:creator>Фокина Лидия Петровна</dc:creator>
  <cp:keywords>Тренажёр</cp:keywords>
  <cp:lastModifiedBy> </cp:lastModifiedBy>
  <cp:revision>17</cp:revision>
  <dcterms:created xsi:type="dcterms:W3CDTF">2011-06-20T14:10:49Z</dcterms:created>
  <dcterms:modified xsi:type="dcterms:W3CDTF">2018-07-30T20:03:46Z</dcterms:modified>
</cp:coreProperties>
</file>