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68D1B-8BEE-4282-8428-13D39E815DD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5BC9-D825-4F25-AEB1-DB7CFE5467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 descr="блестки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EFEB41-B3E6-4F12-9035-478328DC130A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5BFD5-5652-4660-8234-F9E3254787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940E2-644D-47FE-9F17-D96EDDC912FD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CF2DB-1423-4DED-A959-B2D6D38781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EF155B-296D-489E-A010-A09EBEB7B13A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6B57F-C635-481B-9BBE-E922D43326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BBCBDF-6D82-44D2-9F79-5A279D7CB3A8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2CEA8-B66D-4BBD-BD73-C779D7C95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C:\Users\Компас\Desktop\принцессы феечки  пони\феечки 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7668344" y="4725144"/>
            <a:ext cx="1296144" cy="196063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B6B35-0002-4FA5-8CAB-A30927CDB8F6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5C076-169E-4ECE-A20D-CF8B356713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6C2E8-289F-42E9-B2E7-EEAE7F8569A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4EBD5-883C-4A4E-9BA5-5868A52773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E5DBC-A2A6-4F8F-AC90-0E620AA461BE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8DADF-F560-4D6F-84A2-0A2F6BD92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11A47-552A-49F3-B98D-16136AD7C9B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0E2E4-8398-4713-8569-7CCD1A22CC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13758-9F36-41EA-A854-68DCEFB9A853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96903-409C-44C0-8049-816159B3E8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817E48-CA84-46FC-B88F-ACA65E0FC130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6AAA7-1715-40EF-AF4F-3C24F29D6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F8D325-121B-493C-B0BA-EEBC10E45E5C}" type="datetimeFigureOut">
              <a:rPr lang="ru-RU" smtClean="0"/>
              <a:pPr>
                <a:defRPr/>
              </a:pPr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CDFAFC-6F04-49CF-897C-C1361C5EDE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6501/139440740.1d/0_747a8_f62ccda0_orig" TargetMode="External"/><Relationship Id="rId3" Type="http://schemas.openxmlformats.org/officeDocument/2006/relationships/hyperlink" Target="http://elenaranko.ucoz.ru/" TargetMode="External"/><Relationship Id="rId7" Type="http://schemas.openxmlformats.org/officeDocument/2006/relationships/hyperlink" Target="http://img-fotki.yandex.ru/get/5639/981986.11/0_810ec_627f9f1_orig" TargetMode="External"/><Relationship Id="rId2" Type="http://schemas.openxmlformats.org/officeDocument/2006/relationships/hyperlink" Target="http://www.it-n.ru/communities.aspx?cat_no=13748&amp;d_no=222265&amp;ext=Attachment.aspx?Id=97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1.liveinternet.ru/images/attach/c/6/93/233/93233765_large_j190126_1268409014.jpg" TargetMode="External"/><Relationship Id="rId5" Type="http://schemas.openxmlformats.org/officeDocument/2006/relationships/hyperlink" Target="http://s1.pic4you.ru/allimage/y2012/10-18/12216/2569513.png" TargetMode="External"/><Relationship Id="rId10" Type="http://schemas.openxmlformats.org/officeDocument/2006/relationships/hyperlink" Target="http://img-fotki.yandex.ru/get/4423/66124276.23/0_64434_4c7ab789_XXXL.png" TargetMode="External"/><Relationship Id="rId4" Type="http://schemas.openxmlformats.org/officeDocument/2006/relationships/hyperlink" Target="http://img0.liveinternet.ru/images/attach/c/4/78/617/78617430_large_0_506b9_2488490b_XL.png" TargetMode="External"/><Relationship Id="rId9" Type="http://schemas.openxmlformats.org/officeDocument/2006/relationships/hyperlink" Target="http://s002.radikal.ru/i198/1002/fe/a4571a22d852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204864"/>
            <a:ext cx="695456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latin typeface="Arial" pitchFamily="34" charset="0"/>
                <a:cs typeface="Andalus" pitchFamily="18" charset="-78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0855" y="1038199"/>
            <a:ext cx="4951305" cy="187743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Тренажёр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Таблица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умножения девяти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5076" y="908720"/>
            <a:ext cx="4608512" cy="33547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Дорогой друг!</a:t>
            </a:r>
          </a:p>
          <a:p>
            <a:pPr algn="ctr">
              <a:defRPr/>
            </a:pPr>
            <a:endParaRPr lang="ru-RU" sz="8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>
                <a:solidFill>
                  <a:srgbClr val="006666"/>
                </a:solidFill>
                <a:latin typeface="+mn-lt"/>
                <a:cs typeface="Times New Roman" pitchFamily="18" charset="0"/>
              </a:rPr>
              <a:t>На одной стороне карточки записан пример, а на другой – ответ.</a:t>
            </a:r>
          </a:p>
          <a:p>
            <a:pPr algn="just">
              <a:defRPr/>
            </a:pPr>
            <a:r>
              <a:rPr lang="ru-RU" sz="2400" dirty="0">
                <a:solidFill>
                  <a:srgbClr val="006666"/>
                </a:solidFill>
                <a:latin typeface="+mn-lt"/>
                <a:cs typeface="Times New Roman" pitchFamily="18" charset="0"/>
              </a:rPr>
              <a:t>Вначале реши пример. После этого можешь проверить себя. Для этого нужно левой кнопкой мыши щёлкнуть по карточке</a:t>
            </a:r>
          </a:p>
        </p:txBody>
      </p:sp>
      <p:sp>
        <p:nvSpPr>
          <p:cNvPr id="6" name="Управляющая кнопка: документ 5">
            <a:hlinkClick r:id="" action="ppaction://hlinkshowjump?jump=lastslide" highlightClick="1"/>
          </p:cNvPr>
          <p:cNvSpPr/>
          <p:nvPr/>
        </p:nvSpPr>
        <p:spPr>
          <a:xfrm>
            <a:off x="346155" y="328023"/>
            <a:ext cx="360000" cy="360000"/>
          </a:xfrm>
          <a:prstGeom prst="actionButton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75108" y="410111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5629" y="410169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4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6542" y="4149080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15268" y="410111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15789" y="410169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6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34751" y="4101699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5028" y="122079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5549" y="122137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8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56461" y="1222040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55028" y="266095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55549" y="266153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2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69803" y="2661902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95188" y="122079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95709" y="122137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5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95188" y="1222040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95188" y="266095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795709" y="266153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7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96622" y="2661902"/>
            <a:ext cx="1284287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235348" y="122079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27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235869" y="122137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3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36781" y="1235381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35348" y="2660959"/>
            <a:ext cx="1285200" cy="12858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35869" y="2661530"/>
            <a:ext cx="1285200" cy="1285884"/>
          </a:xfrm>
          <a:prstGeom prst="roundRect">
            <a:avLst/>
          </a:prstGeom>
          <a:solidFill>
            <a:srgbClr val="00666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4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  <a:sym typeface="Symbol"/>
              </a:rPr>
              <a:t> 9</a:t>
            </a:r>
            <a:endParaRPr lang="ru-RU" sz="4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268829" y="2661902"/>
            <a:ext cx="1284288" cy="128587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7000" dirty="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9" name="Умножение 28">
            <a:hlinkClick r:id="" action="ppaction://hlinkshowjump?jump=endshow" highlightClick="1"/>
          </p:cNvPr>
          <p:cNvSpPr/>
          <p:nvPr/>
        </p:nvSpPr>
        <p:spPr>
          <a:xfrm>
            <a:off x="7452320" y="920148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5760640" cy="725487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источники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4464496" cy="3384376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lnSpc>
                <a:spcPct val="120000"/>
              </a:lnSpc>
              <a:buFont typeface="Arial" charset="0"/>
              <a:buNone/>
            </a:pPr>
            <a:r>
              <a:rPr lang="ru-RU" sz="1500" b="1" dirty="0" err="1">
                <a:solidFill>
                  <a:srgbClr val="006666"/>
                </a:solidFill>
                <a:cs typeface="Times New Roman" pitchFamily="18" charset="0"/>
              </a:rPr>
              <a:t>Аствацатуров</a:t>
            </a:r>
            <a:r>
              <a:rPr lang="ru-RU" sz="1500" b="1" dirty="0">
                <a:solidFill>
                  <a:srgbClr val="006666"/>
                </a:solidFill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1500" b="1" dirty="0" err="1">
                <a:solidFill>
                  <a:srgbClr val="006666"/>
                </a:solidFill>
                <a:cs typeface="Times New Roman" pitchFamily="18" charset="0"/>
              </a:rPr>
              <a:t>сорбонка</a:t>
            </a:r>
            <a:r>
              <a:rPr lang="ru-RU" sz="1500" b="1" dirty="0">
                <a:solidFill>
                  <a:srgbClr val="006666"/>
                </a:solidFill>
                <a:cs typeface="Times New Roman" pitchFamily="18" charset="0"/>
              </a:rPr>
              <a:t>» – </a:t>
            </a:r>
            <a:r>
              <a:rPr lang="en-US" sz="1500" b="1" dirty="0">
                <a:solidFill>
                  <a:srgbClr val="006666"/>
                </a:solidFill>
                <a:cs typeface="Times New Roman" pitchFamily="18" charset="0"/>
                <a:hlinkClick r:id="rId2"/>
              </a:rPr>
              <a:t>http://www.it-n.ru/communities.aspx?cat_no=13748&amp;d_no=222265&amp;ext=Attachment.aspx?Id=97001</a:t>
            </a:r>
            <a:endParaRPr lang="ru-RU" sz="1500" b="1" dirty="0">
              <a:solidFill>
                <a:srgbClr val="006666"/>
              </a:solidFill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ru-RU" sz="1500" b="1" dirty="0">
                <a:solidFill>
                  <a:srgbClr val="006666"/>
                </a:solidFill>
                <a:cs typeface="Andalus" pitchFamily="18" charset="-78"/>
              </a:rPr>
              <a:t>Автор шаблона: </a:t>
            </a:r>
            <a:r>
              <a:rPr lang="ru-RU" sz="1500" b="1" dirty="0" err="1">
                <a:solidFill>
                  <a:srgbClr val="006666"/>
                </a:solidFill>
                <a:cs typeface="Andalus" pitchFamily="18" charset="-78"/>
              </a:rPr>
              <a:t>Ранько</a:t>
            </a:r>
            <a:r>
              <a:rPr lang="ru-RU" sz="1500" b="1" dirty="0">
                <a:solidFill>
                  <a:srgbClr val="006666"/>
                </a:solidFill>
                <a:cs typeface="Andalus" pitchFamily="18" charset="-78"/>
              </a:rPr>
              <a:t> Елена Алексеевна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500" b="1" dirty="0">
                <a:solidFill>
                  <a:srgbClr val="006666"/>
                </a:solidFill>
              </a:rPr>
              <a:t>Сайт: </a:t>
            </a:r>
            <a:r>
              <a:rPr lang="en-US" sz="1500" b="1" dirty="0">
                <a:solidFill>
                  <a:srgbClr val="006666"/>
                </a:solidFill>
                <a:hlinkClick r:id="rId3"/>
              </a:rPr>
              <a:t>http://elenaranko.ucoz.ru/</a:t>
            </a:r>
            <a:r>
              <a:rPr lang="ru-RU" sz="1500" b="1" dirty="0">
                <a:solidFill>
                  <a:srgbClr val="006666"/>
                </a:solidFill>
              </a:rPr>
              <a:t>    </a:t>
            </a:r>
          </a:p>
          <a:p>
            <a:pPr marL="0" indent="0">
              <a:lnSpc>
                <a:spcPct val="120000"/>
              </a:lnSpc>
              <a:buClr>
                <a:srgbClr val="C00000"/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Эльф:  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en-US" sz="1500" b="1" dirty="0">
                <a:solidFill>
                  <a:srgbClr val="006666"/>
                </a:solidFill>
                <a:hlinkClick r:id="rId4"/>
              </a:rPr>
              <a:t>http://img0.liveinternet.ru/images/attach/c/4/78/617/78617430_large_0_506b9_2488490b_XL.png</a:t>
            </a:r>
            <a:endParaRPr lang="ru-RU" sz="1500" b="1" dirty="0">
              <a:solidFill>
                <a:srgbClr val="006666"/>
              </a:solidFill>
            </a:endParaRP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Бабочка – 1: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en-US" sz="1500" b="1" dirty="0">
                <a:solidFill>
                  <a:srgbClr val="006666"/>
                </a:solidFill>
                <a:hlinkClick r:id="rId5"/>
              </a:rPr>
              <a:t>http://s1.pic4you.ru/allimage/y2012/10-18/12216/2569513.png</a:t>
            </a:r>
            <a:r>
              <a:rPr lang="ru-RU" sz="1500" b="1" dirty="0">
                <a:solidFill>
                  <a:srgbClr val="006666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Бабочка – 2: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en-US" sz="1500" b="1" dirty="0">
                <a:solidFill>
                  <a:srgbClr val="006666"/>
                </a:solidFill>
                <a:hlinkClick r:id="rId6"/>
              </a:rPr>
              <a:t>http://img1.liveinternet.ru/images/attach/c/6/93/233/93233765_large_j190126_1268409014.jpg</a:t>
            </a:r>
            <a:r>
              <a:rPr lang="ru-RU" sz="1500" b="1" dirty="0">
                <a:solidFill>
                  <a:srgbClr val="006666"/>
                </a:solidFill>
              </a:rPr>
              <a:t> 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Бабочка – 3: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en-US" sz="1500" b="1" dirty="0">
                <a:solidFill>
                  <a:srgbClr val="006666"/>
                </a:solidFill>
                <a:hlinkClick r:id="rId7"/>
              </a:rPr>
              <a:t>http://img-fotki.yandex.ru/get/5639/981986.11/0_810ec_627f9f1_orig</a:t>
            </a:r>
            <a:r>
              <a:rPr lang="ru-RU" sz="1500" b="1" dirty="0">
                <a:solidFill>
                  <a:srgbClr val="006666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Clr>
                <a:srgbClr val="C00000"/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Декоративный цветочный уголок с бабочками:   </a:t>
            </a:r>
          </a:p>
          <a:p>
            <a:pPr marL="0" indent="0">
              <a:lnSpc>
                <a:spcPct val="120000"/>
              </a:lnSpc>
              <a:buClr>
                <a:schemeClr val="accent6">
                  <a:lumMod val="50000"/>
                </a:schemeClr>
              </a:buClr>
              <a:buSzPct val="70000"/>
              <a:buNone/>
            </a:pPr>
            <a:r>
              <a:rPr lang="en-US" sz="1500" b="1" dirty="0">
                <a:solidFill>
                  <a:srgbClr val="006666"/>
                </a:solidFill>
                <a:hlinkClick r:id="rId8"/>
              </a:rPr>
              <a:t>https://img-fotki.yandex.ru/get/6501/139440740.1d/0_747a8_f62ccda0_orig</a:t>
            </a:r>
            <a:r>
              <a:rPr lang="ru-RU" sz="1500" b="1" dirty="0">
                <a:solidFill>
                  <a:srgbClr val="006666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00" b="1" dirty="0">
              <a:solidFill>
                <a:srgbClr val="00666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500" b="1" dirty="0">
                <a:solidFill>
                  <a:srgbClr val="006666"/>
                </a:solidFill>
              </a:rPr>
              <a:t>Все остальные бабочки выполнены на основе этого изображения в программе </a:t>
            </a:r>
            <a:r>
              <a:rPr lang="en-US" sz="1500" b="1" dirty="0">
                <a:solidFill>
                  <a:srgbClr val="006666"/>
                </a:solidFill>
              </a:rPr>
              <a:t>Adobe Photoshop</a:t>
            </a:r>
            <a:r>
              <a:rPr lang="ru-RU" sz="1500" b="1" dirty="0">
                <a:solidFill>
                  <a:srgbClr val="006666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Clr>
                <a:srgbClr val="C00000"/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Рамка – маска (для создания белой рамки):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500" b="1" dirty="0">
                <a:solidFill>
                  <a:srgbClr val="006666"/>
                </a:solidFill>
                <a:hlinkClick r:id="rId9"/>
              </a:rPr>
              <a:t>http://s002.radikal.ru/i198/1002/fe/a4571a22d852.png</a:t>
            </a:r>
            <a:r>
              <a:rPr lang="ru-RU" sz="1500" b="1" dirty="0">
                <a:solidFill>
                  <a:srgbClr val="006666"/>
                </a:solidFill>
              </a:rPr>
              <a:t>  </a:t>
            </a:r>
          </a:p>
          <a:p>
            <a:pPr marL="0" indent="0">
              <a:lnSpc>
                <a:spcPct val="120000"/>
              </a:lnSpc>
              <a:buClr>
                <a:srgbClr val="C00000"/>
              </a:buClr>
              <a:buSzPct val="75000"/>
              <a:buNone/>
            </a:pPr>
            <a:r>
              <a:rPr lang="ru-RU" sz="1500" b="1" dirty="0">
                <a:solidFill>
                  <a:srgbClr val="006666"/>
                </a:solidFill>
              </a:rPr>
              <a:t>Рамка  с «пузырями» (в просмотре на белом фоне не видна):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500" b="1" dirty="0">
                <a:solidFill>
                  <a:srgbClr val="006666"/>
                </a:solidFill>
                <a:hlinkClick r:id="rId10"/>
              </a:rPr>
              <a:t>http://img-fotki.yandex.ru/get/4423/66124276.23/0_64434_4c7ab789_XXXL.png</a:t>
            </a:r>
            <a:r>
              <a:rPr lang="ru-RU" sz="1500" b="1" dirty="0">
                <a:solidFill>
                  <a:srgbClr val="006666"/>
                </a:solidFill>
              </a:rPr>
              <a:t>  </a:t>
            </a:r>
          </a:p>
          <a:p>
            <a:pPr eaLnBrk="1" hangingPunct="1">
              <a:buFont typeface="Arial" charset="0"/>
              <a:buNone/>
            </a:pPr>
            <a:endParaRPr lang="ru-RU" sz="1800" dirty="0">
              <a:latin typeface="Arial" charset="0"/>
              <a:cs typeface="Andalus" pitchFamily="18" charset="-78"/>
            </a:endParaRPr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388424" y="6165304"/>
            <a:ext cx="360000" cy="360000"/>
          </a:xfrm>
          <a:prstGeom prst="actionButtonRetur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Фокина Л. П. Шаблон (фон) презентации. Фея">
  <a:themeElements>
    <a:clrScheme name="Другая 1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66"/>
      </a:hlink>
      <a:folHlink>
        <a:srgbClr val="00666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презентации. Фея</Template>
  <TotalTime>303</TotalTime>
  <Words>310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Andalus</vt:lpstr>
      <vt:lpstr>Arial</vt:lpstr>
      <vt:lpstr>Bookman Old Style</vt:lpstr>
      <vt:lpstr>Calibri</vt:lpstr>
      <vt:lpstr>Symbol</vt:lpstr>
      <vt:lpstr>Times New Roman</vt:lpstr>
      <vt:lpstr>Фокина Л. П. Шаблон (фон) презентации. Фея</vt:lpstr>
      <vt:lpstr>Презентация PowerPoint</vt:lpstr>
      <vt:lpstr>Презентация PowerPoint</vt:lpstr>
      <vt:lpstr>Презентация PowerPoint</vt:lpstr>
      <vt:lpstr>Информационные источники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 девяти</dc:title>
  <dc:creator>Фокина Лидия Петровна</dc:creator>
  <cp:keywords>Тренажёр</cp:keywords>
  <cp:lastModifiedBy> </cp:lastModifiedBy>
  <cp:revision>12</cp:revision>
  <dcterms:created xsi:type="dcterms:W3CDTF">2011-06-20T14:49:44Z</dcterms:created>
  <dcterms:modified xsi:type="dcterms:W3CDTF">2018-07-30T19:46:34Z</dcterms:modified>
</cp:coreProperties>
</file>