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3" r:id="rId4"/>
    <p:sldId id="26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2136D8-12DF-4E02-8B73-A2AC8BDB6969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AC5AA-ABB4-4994-92F4-FE9935E522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94FC6-3888-461F-9BB2-45F6AC7BBAE7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301CA-6DB6-47C5-BDE5-1C62661E72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DDF7DE-2542-4989-A60B-A69F29DFFE0C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4ECE7-945F-4632-B679-A85BFAF5BC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0BC4E4-83B2-4473-ABB2-A9B7ADB61CB9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8FCAD-66C1-440C-B0C1-29AE459E49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37F2BE-EA07-49E9-8CB3-1F06FE85A24A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31ED0-B7A0-43BD-AA88-50700A5118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C155C-B8AE-40F9-B387-5727FB3A653B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E0122-67A5-4B6F-9DB3-DA88F27578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A22BF3-DB20-460D-BDF7-952FB732BFEE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00C2F-C35A-449B-AE96-781863BFEB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3C77C7-3F5A-465D-A6D4-3AC0FE70AA44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8B085-2F51-4458-90F4-75259851B1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4EFB9F-C9E8-4803-A59E-D9D8C918629D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1D4A3-D04D-4196-B6A1-D1A8E44C87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48FB46-AE0A-4A26-B2BE-8F7A7DF0C9DF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6F8CE-6EF6-4A93-B91A-517643BC16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E9A37B-7DD9-4524-AC9E-976134E9C3F3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6B875-4281-4205-82D5-E1B03EEA21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95A7B5D-221E-4425-BAED-BE9B3013741F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EBE7F0-1E84-4550-9F16-522D8C50DA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g-fotki.yandex.ru/get/6429/28257045.10db/0_a8b1a_e5c00db1_XL.png" TargetMode="External"/><Relationship Id="rId3" Type="http://schemas.openxmlformats.org/officeDocument/2006/relationships/hyperlink" Target="http://elenaranko.ucoz.ru/" TargetMode="External"/><Relationship Id="rId7" Type="http://schemas.openxmlformats.org/officeDocument/2006/relationships/hyperlink" Target="http://img-fotki.yandex.ru/get/6703/28257045.10db/0_a8b06_ba691d72_XL.png" TargetMode="External"/><Relationship Id="rId2" Type="http://schemas.openxmlformats.org/officeDocument/2006/relationships/hyperlink" Target="http://www.it-n.ru/communities.aspx?cat_no=13748&amp;d_no=222265&amp;ext=Attachment.aspx?Id=97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fotki.yandex.ru/get/6703/28257045.10da/0_a8af5_549a1244_XL.png" TargetMode="External"/><Relationship Id="rId5" Type="http://schemas.openxmlformats.org/officeDocument/2006/relationships/hyperlink" Target="http://energyru.com/vector-clipart/objects-and-things/226-svitki-pero-chernilnica-i-knigi-v-vektore.html" TargetMode="External"/><Relationship Id="rId10" Type="http://schemas.openxmlformats.org/officeDocument/2006/relationships/hyperlink" Target="http://www.ailona.ru/_ph/97/725785527.png" TargetMode="External"/><Relationship Id="rId4" Type="http://schemas.openxmlformats.org/officeDocument/2006/relationships/hyperlink" Target="http://img-fotki.yandex.ru/get/5634/136487634.a3b/0_d5b7c_44e066c2_XL.png" TargetMode="External"/><Relationship Id="rId9" Type="http://schemas.openxmlformats.org/officeDocument/2006/relationships/hyperlink" Target="http://papillondereve.p.a.pic.centerblog.net/5f5774e4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695456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dirty="0">
                <a:ln w="11430"/>
                <a:solidFill>
                  <a:srgbClr val="FF0000"/>
                </a:solidFill>
                <a:latin typeface="Arial" pitchFamily="34" charset="0"/>
                <a:cs typeface="Andalus" pitchFamily="18" charset="-78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742750"/>
            <a:ext cx="7128792" cy="206210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Тренажёр</a:t>
            </a:r>
          </a:p>
          <a:p>
            <a:pPr algn="ctr">
              <a:defRPr/>
            </a:pPr>
            <a:r>
              <a:rPr lang="ru-RU" sz="4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Таблица </a:t>
            </a:r>
          </a:p>
          <a:p>
            <a:pPr algn="ctr">
              <a:defRPr/>
            </a:pPr>
            <a:r>
              <a:rPr lang="ru-RU" sz="4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умножения четырёх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548680"/>
            <a:ext cx="6480720" cy="378565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Дорогой друг!</a:t>
            </a:r>
          </a:p>
          <a:p>
            <a:pPr algn="ctr">
              <a:defRPr/>
            </a:pPr>
            <a:endParaRPr lang="ru-RU" sz="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algn="just">
              <a:defRPr/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+mn-lt"/>
                <a:cs typeface="Times New Roman" pitchFamily="18" charset="0"/>
              </a:rPr>
              <a:t>На одной стороне карточки записан пример, а на другой – ответ.</a:t>
            </a:r>
          </a:p>
          <a:p>
            <a:pPr algn="just">
              <a:defRPr/>
            </a:pPr>
            <a:endParaRPr lang="ru-RU" sz="2800" dirty="0">
              <a:solidFill>
                <a:schemeClr val="accent3">
                  <a:lumMod val="75000"/>
                </a:schemeClr>
              </a:solidFill>
              <a:latin typeface="+mn-lt"/>
              <a:cs typeface="Times New Roman" pitchFamily="18" charset="0"/>
            </a:endParaRPr>
          </a:p>
          <a:p>
            <a:pPr algn="just">
              <a:defRPr/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+mn-lt"/>
                <a:cs typeface="Times New Roman" pitchFamily="18" charset="0"/>
              </a:rPr>
              <a:t>Вначале реши пример. После этого можешь проверить себя. Для этого нужно левой кнопкой мышки щёлкнуть по карточке</a:t>
            </a:r>
          </a:p>
        </p:txBody>
      </p:sp>
      <p:sp>
        <p:nvSpPr>
          <p:cNvPr id="2" name="Управляющая кнопка: сведения 1">
            <a:hlinkClick r:id="" action="ppaction://hlinkshowjump?jump=lastslide" highlightClick="1"/>
          </p:cNvPr>
          <p:cNvSpPr/>
          <p:nvPr/>
        </p:nvSpPr>
        <p:spPr>
          <a:xfrm>
            <a:off x="173627" y="260648"/>
            <a:ext cx="360000" cy="360000"/>
          </a:xfrm>
          <a:prstGeom prst="actionButtonInformati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22339" y="1267594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22860" y="1268165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4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28128" y="1263864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22339" y="270805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22860" y="2708622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7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50576" y="2704737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2796" y="1267594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63317" y="1268165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2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82409" y="1268760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62796" y="270805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36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63317" y="2708622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9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52233" y="2708631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03254" y="1267594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03775" y="1268165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5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4688" y="1263863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03254" y="270805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003775" y="2708622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3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04688" y="2704736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43711" y="1267594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32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32" y="1268165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8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445144" y="1290504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43711" y="270805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24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44232" y="2708622"/>
            <a:ext cx="1285200" cy="128588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6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456791" y="2724008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7" name="Умножение 26">
            <a:hlinkClick r:id="" action="ppaction://hlinkshowjump?jump=endshow" highlightClick="1"/>
          </p:cNvPr>
          <p:cNvSpPr/>
          <p:nvPr/>
        </p:nvSpPr>
        <p:spPr>
          <a:xfrm>
            <a:off x="8100392" y="620688"/>
            <a:ext cx="540000" cy="540000"/>
          </a:xfrm>
          <a:prstGeom prst="mathMultiply">
            <a:avLst/>
          </a:prstGeom>
          <a:solidFill>
            <a:srgbClr val="FFFF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120680" cy="72548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Times New Roman" pitchFamily="18" charset="0"/>
              </a:rPr>
              <a:t>Информационные источники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691680" y="1196752"/>
            <a:ext cx="6480720" cy="3240360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ct val="170000"/>
              </a:lnSpc>
              <a:buFont typeface="Arial" charset="0"/>
              <a:buNone/>
            </a:pPr>
            <a:r>
              <a:rPr lang="ru-RU" sz="4400" dirty="0" err="1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Аствацатуров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Г.О. Технологический прием «Анимированная </a:t>
            </a:r>
            <a:r>
              <a:rPr lang="ru-RU" sz="4400" dirty="0" err="1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сорбонка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» – 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  <a:hlinkClick r:id="rId2"/>
              </a:rPr>
              <a:t>http://www.it-n.ru/communities.aspx?cat_no=13748&amp;d_no=222265&amp;ext=Attachment.aspx?Id=97001</a:t>
            </a:r>
            <a:endParaRPr lang="ru-RU" sz="4400" dirty="0">
              <a:solidFill>
                <a:schemeClr val="accent3">
                  <a:lumMod val="75000"/>
                </a:schemeClr>
              </a:solidFill>
              <a:cs typeface="Times New Roman" pitchFamily="18" charset="0"/>
            </a:endParaRPr>
          </a:p>
          <a:p>
            <a:pPr eaLnBrk="1" hangingPunct="1">
              <a:lnSpc>
                <a:spcPct val="170000"/>
              </a:lnSpc>
              <a:buFont typeface="Arial" charset="0"/>
              <a:buNone/>
            </a:pP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Автор шаблона: </a:t>
            </a:r>
            <a:r>
              <a:rPr lang="ru-RU" sz="4400" b="1" dirty="0" err="1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Ранько</a:t>
            </a:r>
            <a:r>
              <a:rPr lang="ru-RU" sz="4400" b="1" dirty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 Елена Алексеевна</a:t>
            </a:r>
          </a:p>
          <a:p>
            <a:pPr lvl="0">
              <a:lnSpc>
                <a:spcPct val="170000"/>
              </a:lnSpc>
              <a:buNone/>
            </a:pPr>
            <a:r>
              <a:rPr lang="ru-RU" sz="44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Сайт: 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  <a:hlinkClick r:id="rId3"/>
              </a:rPr>
              <a:t>http://elenaranko.ucoz.ru/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   </a:t>
            </a:r>
          </a:p>
          <a:p>
            <a:pPr marL="0" lvl="0" indent="0">
              <a:lnSpc>
                <a:spcPct val="170000"/>
              </a:lnSpc>
              <a:buNone/>
            </a:pPr>
            <a:r>
              <a:rPr lang="ru-RU" sz="4400" dirty="0">
                <a:solidFill>
                  <a:schemeClr val="accent3">
                    <a:lumMod val="75000"/>
                  </a:schemeClr>
                </a:solidFill>
                <a:hlinkClick r:id="rId4"/>
              </a:rPr>
              <a:t>Т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етрадь  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  <a:hlinkClick r:id="rId4"/>
              </a:rPr>
              <a:t>http://img-fotki.yandex.ru/get/5634/136487634.a3b/0_d5b7c_44e066c2_XL.png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Чернильница </a:t>
            </a:r>
            <a:r>
              <a:rPr lang="ru-RU" sz="105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  <a:hlinkClick r:id="rId5"/>
              </a:rPr>
              <a:t>http://energyru.com/vector-clipart/objects-and-things/226-svitki-pero-chernilnica-i-knigi-v-vektore.html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Зеленые ленточки </a:t>
            </a:r>
            <a:endParaRPr lang="ru-RU" sz="1050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>
              <a:lnSpc>
                <a:spcPct val="170000"/>
              </a:lnSpc>
              <a:buNone/>
            </a:pPr>
            <a:r>
              <a:rPr lang="ru-RU" sz="4400" u="sng" dirty="0">
                <a:solidFill>
                  <a:schemeClr val="accent3">
                    <a:lumMod val="75000"/>
                  </a:schemeClr>
                </a:solidFill>
                <a:hlinkClick r:id="rId6"/>
              </a:rPr>
              <a:t>http://img-fotki.yandex.ru/get/6703/28257045.10da/0_a8af5_549a1244_XL.png</a:t>
            </a:r>
            <a:r>
              <a:rPr lang="ru-RU" sz="4400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sz="4400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>
              <a:lnSpc>
                <a:spcPct val="170000"/>
              </a:lnSpc>
              <a:buNone/>
            </a:pPr>
            <a:r>
              <a:rPr lang="ru-RU" sz="4400" u="sng" dirty="0">
                <a:solidFill>
                  <a:schemeClr val="accent3">
                    <a:lumMod val="75000"/>
                  </a:schemeClr>
                </a:solidFill>
                <a:hlinkClick r:id="rId7"/>
              </a:rPr>
              <a:t>http://img-fotki.yandex.ru/get/6703/28257045.10db/0_a8b06_ba691d72_XL.png</a:t>
            </a:r>
            <a:endParaRPr lang="ru-RU" sz="4400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>
              <a:lnSpc>
                <a:spcPct val="170000"/>
              </a:lnSpc>
              <a:buNone/>
            </a:pPr>
            <a:r>
              <a:rPr lang="ru-RU" sz="4400" u="sng" dirty="0">
                <a:solidFill>
                  <a:schemeClr val="accent3">
                    <a:lumMod val="75000"/>
                  </a:schemeClr>
                </a:solidFill>
                <a:hlinkClick r:id="rId8"/>
              </a:rPr>
              <a:t>http://img-fotki.yandex.ru/get/6429/28257045.10db/0_a8b1a_e5c00db1_XL.png</a:t>
            </a:r>
            <a:endParaRPr lang="ru-RU" sz="4400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Бабочка  </a:t>
            </a:r>
            <a:r>
              <a:rPr lang="ru-RU" sz="4400" u="sng" dirty="0">
                <a:solidFill>
                  <a:schemeClr val="accent3">
                    <a:lumMod val="75000"/>
                  </a:schemeClr>
                </a:solidFill>
                <a:hlinkClick r:id="rId9"/>
              </a:rPr>
              <a:t>http://papillondereve.p.a.pic.centerblog.net/5f5774e4.png </a:t>
            </a:r>
            <a:endParaRPr lang="ru-RU" sz="4400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Зеленое перо   </a:t>
            </a:r>
            <a:r>
              <a:rPr lang="ru-RU" sz="4400" u="sng" dirty="0">
                <a:solidFill>
                  <a:schemeClr val="accent3">
                    <a:lumMod val="75000"/>
                  </a:schemeClr>
                </a:solidFill>
                <a:hlinkClick r:id="rId10"/>
              </a:rPr>
              <a:t>http://www.ailona.ru/_ph/97/725785527.png</a:t>
            </a:r>
            <a:endParaRPr lang="ru-RU" sz="4400" u="sng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 typeface="Arial" charset="0"/>
              <a:buNone/>
            </a:pPr>
            <a:endParaRPr lang="ru-RU" sz="1800" dirty="0">
              <a:solidFill>
                <a:schemeClr val="accent3">
                  <a:lumMod val="75000"/>
                </a:schemeClr>
              </a:solidFill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1800" dirty="0">
              <a:latin typeface="Arial" charset="0"/>
              <a:cs typeface="Andalus" pitchFamily="18" charset="-78"/>
            </a:endParaRPr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8172400" y="692696"/>
            <a:ext cx="360000" cy="360000"/>
          </a:xfrm>
          <a:prstGeom prst="actionButtonRetur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Фокина Л. П. Шаблон (фон) презентации. Листья">
  <a:themeElements>
    <a:clrScheme name="Другая 1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76923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(фон) презентации. Листья</Template>
  <TotalTime>41</TotalTime>
  <Words>269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Andalus</vt:lpstr>
      <vt:lpstr>Arial</vt:lpstr>
      <vt:lpstr>Bookman Old Style</vt:lpstr>
      <vt:lpstr>Calibri</vt:lpstr>
      <vt:lpstr>Symbol</vt:lpstr>
      <vt:lpstr>Times New Roman</vt:lpstr>
      <vt:lpstr>Фокина Л. П. Шаблон (фон) презентации. Листья</vt:lpstr>
      <vt:lpstr>Презентация PowerPoint</vt:lpstr>
      <vt:lpstr>Презентация PowerPoint</vt:lpstr>
      <vt:lpstr>Презентация PowerPoint</vt:lpstr>
      <vt:lpstr>Информационные источники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 </cp:lastModifiedBy>
  <cp:revision>9</cp:revision>
  <dcterms:created xsi:type="dcterms:W3CDTF">2011-06-20T14:33:43Z</dcterms:created>
  <dcterms:modified xsi:type="dcterms:W3CDTF">2018-07-30T19:52:05Z</dcterms:modified>
</cp:coreProperties>
</file>