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55576" y="2204864"/>
            <a:ext cx="7920880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153696"/>
            <a:ext cx="1521324" cy="4411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0" y="260648"/>
            <a:ext cx="1789845" cy="21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0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8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8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5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0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7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8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 flipH="1">
            <a:off x="467544" y="344240"/>
            <a:ext cx="8280920" cy="6272681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1983122" cy="1592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6"/>
            <a:ext cx="2551059" cy="2636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1403648" y="1939362"/>
            <a:ext cx="7416824" cy="2785782"/>
          </a:xfrm>
          <a:prstGeom prst="wedgeRoundRectCallout">
            <a:avLst>
              <a:gd name="adj1" fmla="val -42011"/>
              <a:gd name="adj2" fmla="val 901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76672"/>
            <a:ext cx="626469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59889"/>
            <a:ext cx="1368152" cy="1597127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56" y="260648"/>
            <a:ext cx="1684203" cy="16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8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76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6E1F4-AE2F-4BC8-B919-B6D863492AA3}" type="datetimeFigureOut">
              <a:rPr lang="ru-RU" smtClean="0"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BA66-B7A8-4905-8733-271C1713CC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52461/200418627.181/0_17eb97_34f77724_orig.jpg" TargetMode="External"/><Relationship Id="rId2" Type="http://schemas.openxmlformats.org/officeDocument/2006/relationships/hyperlink" Target="https://img-fotki.yandex.ru/get/99813/200418627.1b9/0_1927a0_16db4ab7_orig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g-fotki.yandex.ru/get/111359/200418627.17d/0_17a7aa_63c45c36_ori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Списывание с заданием 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по теме «Предложение» 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2 класс</a:t>
            </a:r>
          </a:p>
        </p:txBody>
      </p:sp>
    </p:spTree>
    <p:extLst>
      <p:ext uri="{BB962C8B-B14F-4D97-AF65-F5344CB8AC3E}">
        <p14:creationId xmlns:p14="http://schemas.microsoft.com/office/powerpoint/2010/main" val="38313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Выпиши только предложения и у тебя получится текст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Тёплое лето. Закончились летние каникулы. Учебники и тетради. Начался новый учебный год. Дети с букетами цветов идут в школу. Улыбаются и приветствуют. Учителя радостно встречают их в школьном дворе. Во дворе школы. День знаний. Скоро прозвенит звонок. Все разойдутся по своим классам. За школьной партой.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2060848"/>
            <a:ext cx="82296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dirty="0">
                <a:solidFill>
                  <a:srgbClr val="FF0000"/>
                </a:solidFill>
              </a:rPr>
              <a:t>      Тёплое лето. </a:t>
            </a:r>
            <a:r>
              <a:rPr lang="ru-RU" dirty="0"/>
              <a:t>Закончились летние каникулы. </a:t>
            </a:r>
            <a:r>
              <a:rPr lang="ru-RU" dirty="0">
                <a:solidFill>
                  <a:srgbClr val="FF0000"/>
                </a:solidFill>
              </a:rPr>
              <a:t>Учебники и тетради. </a:t>
            </a:r>
            <a:r>
              <a:rPr lang="ru-RU" dirty="0"/>
              <a:t>Начался новый учебный год. Дети с букетами цветов идут в школу. </a:t>
            </a:r>
            <a:r>
              <a:rPr lang="ru-RU" dirty="0">
                <a:solidFill>
                  <a:srgbClr val="FF0000"/>
                </a:solidFill>
              </a:rPr>
              <a:t>Улыбаются и приветствуют. </a:t>
            </a:r>
            <a:r>
              <a:rPr lang="ru-RU" dirty="0"/>
              <a:t>Учителя радостно встречают их в школьном дворе. </a:t>
            </a:r>
            <a:r>
              <a:rPr lang="ru-RU" dirty="0">
                <a:solidFill>
                  <a:srgbClr val="FF0000"/>
                </a:solidFill>
              </a:rPr>
              <a:t>Во дворе школы. День знаний. </a:t>
            </a:r>
            <a:r>
              <a:rPr lang="ru-RU" dirty="0"/>
              <a:t>Скоро прозвенит звонок. Все разойдутся по своим классам. </a:t>
            </a:r>
            <a:r>
              <a:rPr lang="ru-RU" dirty="0">
                <a:solidFill>
                  <a:srgbClr val="FF0000"/>
                </a:solidFill>
              </a:rPr>
              <a:t>За школьной партой.</a:t>
            </a:r>
          </a:p>
        </p:txBody>
      </p:sp>
    </p:spTree>
    <p:extLst>
      <p:ext uri="{BB962C8B-B14F-4D97-AF65-F5344CB8AC3E}">
        <p14:creationId xmlns:p14="http://schemas.microsoft.com/office/powerpoint/2010/main" val="38033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Проверь себя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 Закончились летние каникулы. Начался новый учебный год. Дети с букетами цветов идут в школу. Учителя радостно встречают их в школьном дворе. Скоро прозвенит звонок. Все разойдутся по своим классам. </a:t>
            </a:r>
          </a:p>
        </p:txBody>
      </p:sp>
    </p:spTree>
    <p:extLst>
      <p:ext uri="{BB962C8B-B14F-4D97-AF65-F5344CB8AC3E}">
        <p14:creationId xmlns:p14="http://schemas.microsoft.com/office/powerpoint/2010/main" val="345796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https://img-fotki.yandex.ru/get/99813/200418627.1b9/0_1927a0_16db4ab7_orig.png</a:t>
            </a:r>
            <a:endParaRPr lang="ru-RU" sz="1600" dirty="0"/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https://img-fotki.yandex.ru/get/52461/200418627.181/0_17eb97_34f77724_orig.jpg</a:t>
            </a:r>
            <a:endParaRPr lang="ru-RU" sz="1600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https://img-fotki.yandex.ru/get/111359/200418627.17d/0_17a7aa_63c45c36_orig.png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33046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кст для списывания. Дикие ут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Текст для списывания. Дикие утки</Template>
  <TotalTime>11</TotalTime>
  <Words>215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Текст для списывания. Дикие утки</vt:lpstr>
      <vt:lpstr>Списывание с заданием  по теме «Предложение»  2 класс</vt:lpstr>
      <vt:lpstr>Выпиши только предложения и у тебя получится текст</vt:lpstr>
      <vt:lpstr>Проверь себя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Списывание с заданием по теме «Предложение»  2 класс</dc:title>
  <dc:creator>Ольга</dc:creator>
  <cp:lastModifiedBy> </cp:lastModifiedBy>
  <cp:revision>11</cp:revision>
  <dcterms:created xsi:type="dcterms:W3CDTF">2017-09-14T19:02:21Z</dcterms:created>
  <dcterms:modified xsi:type="dcterms:W3CDTF">2018-07-28T19:04:04Z</dcterms:modified>
</cp:coreProperties>
</file>