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9" r:id="rId4"/>
    <p:sldId id="258" r:id="rId5"/>
    <p:sldId id="260" r:id="rId6"/>
    <p:sldId id="261" r:id="rId7"/>
    <p:sldId id="262" r:id="rId8"/>
    <p:sldId id="263" r:id="rId9"/>
    <p:sldId id="264" r:id="rId10"/>
    <p:sldId id="265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146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31376-DC26-467E-A814-2A282C43C95A}" type="datetimeFigureOut">
              <a:rPr lang="ru-RU" smtClean="0"/>
              <a:t>29.03.2018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C4D311-8354-4E97-8739-261E79114421}" type="slidenum">
              <a:rPr lang="ru-RU" smtClean="0"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31376-DC26-467E-A814-2A282C43C95A}" type="datetimeFigureOut">
              <a:rPr lang="ru-RU" smtClean="0"/>
              <a:t>29.03.2018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C4D311-8354-4E97-8739-261E7911442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31376-DC26-467E-A814-2A282C43C95A}" type="datetimeFigureOut">
              <a:rPr lang="ru-RU" smtClean="0"/>
              <a:t>29.03.2018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C4D311-8354-4E97-8739-261E7911442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31376-DC26-467E-A814-2A282C43C95A}" type="datetimeFigureOut">
              <a:rPr lang="ru-RU" smtClean="0"/>
              <a:t>29.03.2018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C4D311-8354-4E97-8739-261E7911442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31376-DC26-467E-A814-2A282C43C95A}" type="datetimeFigureOut">
              <a:rPr lang="ru-RU" smtClean="0"/>
              <a:t>29.03.2018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45C4D311-8354-4E97-8739-261E79114421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31376-DC26-467E-A814-2A282C43C95A}" type="datetimeFigureOut">
              <a:rPr lang="ru-RU" smtClean="0"/>
              <a:t>29.03.2018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C4D311-8354-4E97-8739-261E7911442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31376-DC26-467E-A814-2A282C43C95A}" type="datetimeFigureOut">
              <a:rPr lang="ru-RU" smtClean="0"/>
              <a:t>29.03.2018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C4D311-8354-4E97-8739-261E7911442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31376-DC26-467E-A814-2A282C43C95A}" type="datetimeFigureOut">
              <a:rPr lang="ru-RU" smtClean="0"/>
              <a:t>29.03.2018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C4D311-8354-4E97-8739-261E7911442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31376-DC26-467E-A814-2A282C43C95A}" type="datetimeFigureOut">
              <a:rPr lang="ru-RU" smtClean="0"/>
              <a:t>29.03.2018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C4D311-8354-4E97-8739-261E7911442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31376-DC26-467E-A814-2A282C43C95A}" type="datetimeFigureOut">
              <a:rPr lang="ru-RU" smtClean="0"/>
              <a:t>29.03.2018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C4D311-8354-4E97-8739-261E7911442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31376-DC26-467E-A814-2A282C43C95A}" type="datetimeFigureOut">
              <a:rPr lang="ru-RU" smtClean="0"/>
              <a:t>29.03.2018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C4D311-8354-4E97-8739-261E7911442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18D31376-DC26-467E-A814-2A282C43C95A}" type="datetimeFigureOut">
              <a:rPr lang="ru-RU" smtClean="0"/>
              <a:t>29.03.2018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45C4D311-8354-4E97-8739-261E79114421}" type="slidenum">
              <a:rPr lang="ru-RU" smtClean="0"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3190802_original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0034" y="2285992"/>
            <a:ext cx="8376257" cy="3429024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14348" y="285728"/>
            <a:ext cx="7743852" cy="1857387"/>
          </a:xfrm>
        </p:spPr>
        <p:txBody>
          <a:bodyPr>
            <a:noAutofit/>
          </a:bodyPr>
          <a:lstStyle/>
          <a:p>
            <a:pPr algn="ctr"/>
            <a:r>
              <a:rPr lang="ru-RU" sz="4400" b="1" dirty="0" smtClean="0">
                <a:solidFill>
                  <a:srgbClr val="0070C0"/>
                </a:solidFill>
              </a:rPr>
              <a:t/>
            </a:r>
            <a:br>
              <a:rPr lang="ru-RU" sz="4400" b="1" dirty="0" smtClean="0">
                <a:solidFill>
                  <a:srgbClr val="0070C0"/>
                </a:solidFill>
              </a:rPr>
            </a:br>
            <a:r>
              <a:rPr lang="ru-RU" sz="4400" b="1" dirty="0" smtClean="0">
                <a:solidFill>
                  <a:srgbClr val="0070C0"/>
                </a:solidFill>
              </a:rPr>
              <a:t/>
            </a:r>
            <a:br>
              <a:rPr lang="ru-RU" sz="4400" b="1" dirty="0" smtClean="0">
                <a:solidFill>
                  <a:srgbClr val="0070C0"/>
                </a:solidFill>
              </a:rPr>
            </a:br>
            <a:r>
              <a:rPr lang="ru-RU" sz="4400" b="1" dirty="0" smtClean="0">
                <a:solidFill>
                  <a:srgbClr val="0070C0"/>
                </a:solidFill>
              </a:rPr>
              <a:t/>
            </a:r>
            <a:br>
              <a:rPr lang="ru-RU" sz="4400" b="1" dirty="0" smtClean="0">
                <a:solidFill>
                  <a:srgbClr val="0070C0"/>
                </a:solidFill>
              </a:rPr>
            </a:br>
            <a:r>
              <a:rPr lang="ru-RU" sz="4400" b="1" dirty="0" smtClean="0">
                <a:solidFill>
                  <a:srgbClr val="0070C0"/>
                </a:solidFill>
              </a:rPr>
              <a:t/>
            </a:r>
            <a:br>
              <a:rPr lang="ru-RU" sz="4400" b="1" dirty="0" smtClean="0">
                <a:solidFill>
                  <a:srgbClr val="0070C0"/>
                </a:solidFill>
              </a:rPr>
            </a:br>
            <a:r>
              <a:rPr lang="ru-RU" sz="4400" b="1" dirty="0" smtClean="0">
                <a:solidFill>
                  <a:srgbClr val="0070C0"/>
                </a:solidFill>
              </a:rPr>
              <a:t>Животные</a:t>
            </a:r>
            <a:r>
              <a:rPr lang="ru-RU" sz="4400" dirty="0" smtClean="0">
                <a:solidFill>
                  <a:srgbClr val="0070C0"/>
                </a:solidFill>
              </a:rPr>
              <a:t> </a:t>
            </a:r>
            <a:r>
              <a:rPr lang="ru-RU" sz="4400" b="1" dirty="0" smtClean="0">
                <a:solidFill>
                  <a:srgbClr val="0070C0"/>
                </a:solidFill>
              </a:rPr>
              <a:t>южного полюса.</a:t>
            </a:r>
            <a:br>
              <a:rPr lang="ru-RU" sz="4400" b="1" dirty="0" smtClean="0">
                <a:solidFill>
                  <a:srgbClr val="0070C0"/>
                </a:solidFill>
              </a:rPr>
            </a:br>
            <a:r>
              <a:rPr lang="ru-RU" sz="4400" b="1" dirty="0" smtClean="0">
                <a:solidFill>
                  <a:srgbClr val="0070C0"/>
                </a:solidFill>
              </a:rPr>
              <a:t>Синий кит.</a:t>
            </a:r>
            <a:endParaRPr lang="ru-RU" sz="4400" b="1" dirty="0">
              <a:solidFill>
                <a:srgbClr val="0070C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805417" y="5874398"/>
            <a:ext cx="4357718" cy="983602"/>
          </a:xfrm>
        </p:spPr>
        <p:txBody>
          <a:bodyPr>
            <a:normAutofit fontScale="85000" lnSpcReduction="20000"/>
          </a:bodyPr>
          <a:lstStyle/>
          <a:p>
            <a:r>
              <a:rPr lang="ru-RU" sz="2400" dirty="0" smtClean="0">
                <a:solidFill>
                  <a:schemeClr val="tx1"/>
                </a:solidFill>
              </a:rPr>
              <a:t>Презентация ученицы 1 «А» класса, </a:t>
            </a:r>
            <a:endParaRPr lang="ru-RU" sz="2400" dirty="0" smtClean="0">
              <a:solidFill>
                <a:schemeClr val="tx1"/>
              </a:solidFill>
            </a:endParaRPr>
          </a:p>
          <a:p>
            <a:r>
              <a:rPr lang="ru-RU" sz="2400" dirty="0" err="1" smtClean="0">
                <a:solidFill>
                  <a:schemeClr val="tx1"/>
                </a:solidFill>
              </a:rPr>
              <a:t>Усаньковой</a:t>
            </a:r>
            <a:r>
              <a:rPr lang="ru-RU" sz="2400" dirty="0" smtClean="0">
                <a:solidFill>
                  <a:schemeClr val="tx1"/>
                </a:solidFill>
              </a:rPr>
              <a:t> Ники</a:t>
            </a:r>
          </a:p>
          <a:p>
            <a:r>
              <a:rPr lang="ru-RU" sz="2400" dirty="0" smtClean="0"/>
              <a:t>ГБОУ СОШ № 491</a:t>
            </a:r>
            <a:endParaRPr lang="ru-RU" sz="2400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14290"/>
            <a:ext cx="8229600" cy="6095070"/>
          </a:xfrm>
        </p:spPr>
        <p:txBody>
          <a:bodyPr>
            <a:normAutofit/>
          </a:bodyPr>
          <a:lstStyle/>
          <a:p>
            <a:pPr marL="88900" indent="266700" algn="ctr">
              <a:buNone/>
            </a:pPr>
            <a:r>
              <a:rPr lang="ru-RU" dirty="0" smtClean="0"/>
              <a:t>Китам вредит деятельность человека: загрязнение океанов, столкновение с кораблями, звуки военных кораблей и подлодок. Звуки мешают китам и от них они даже выбрасываются на сушу.</a:t>
            </a:r>
          </a:p>
          <a:p>
            <a:pPr algn="ctr">
              <a:buNone/>
            </a:pPr>
            <a:endParaRPr lang="ru-RU" dirty="0" smtClean="0"/>
          </a:p>
          <a:p>
            <a:pPr algn="ctr">
              <a:buNone/>
            </a:pPr>
            <a:endParaRPr lang="ru-RU" dirty="0" smtClean="0"/>
          </a:p>
          <a:p>
            <a:pPr algn="ctr">
              <a:buNone/>
            </a:pPr>
            <a:endParaRPr lang="ru-RU" dirty="0" smtClean="0"/>
          </a:p>
          <a:p>
            <a:pPr algn="ctr">
              <a:buNone/>
            </a:pPr>
            <a:endParaRPr lang="ru-RU" dirty="0" smtClean="0"/>
          </a:p>
          <a:p>
            <a:pPr algn="ctr">
              <a:buNone/>
            </a:pPr>
            <a:endParaRPr lang="ru-RU" dirty="0" smtClean="0"/>
          </a:p>
          <a:p>
            <a:pPr algn="ctr">
              <a:buNone/>
            </a:pPr>
            <a:endParaRPr lang="ru-RU" dirty="0" smtClean="0"/>
          </a:p>
          <a:p>
            <a:pPr algn="ctr">
              <a:buNone/>
            </a:pPr>
            <a:endParaRPr lang="ru-RU" dirty="0" smtClean="0"/>
          </a:p>
        </p:txBody>
      </p:sp>
      <p:pic>
        <p:nvPicPr>
          <p:cNvPr id="4" name="Рисунок 3" descr="kit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4414" y="2214554"/>
            <a:ext cx="6667500" cy="4162425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kit9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2910" y="2428868"/>
            <a:ext cx="8206210" cy="4071966"/>
          </a:xfrm>
          <a:prstGeom prst="rect">
            <a:avLst/>
          </a:prstGeom>
        </p:spPr>
      </p:pic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457200" y="357166"/>
            <a:ext cx="8229600" cy="5768997"/>
          </a:xfrm>
        </p:spPr>
        <p:txBody>
          <a:bodyPr/>
          <a:lstStyle/>
          <a:p>
            <a:pPr marL="88900" indent="0" algn="just">
              <a:buNone/>
            </a:pPr>
            <a:r>
              <a:rPr lang="ru-RU" dirty="0" smtClean="0"/>
              <a:t>Синий кит самое большое животное нашей планеты. Он может достигать длины 33 метра в длину и весить до 150 тонн.</a:t>
            </a:r>
          </a:p>
          <a:p>
            <a:pPr marL="88900" indent="0">
              <a:buNone/>
            </a:pPr>
            <a:endParaRPr lang="ru-RU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3368676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3714752"/>
            <a:ext cx="8229600" cy="2594608"/>
          </a:xfrm>
        </p:spPr>
        <p:txBody>
          <a:bodyPr>
            <a:normAutofit lnSpcReduction="10000"/>
          </a:bodyPr>
          <a:lstStyle/>
          <a:p>
            <a:pPr marL="88900" indent="88900">
              <a:buNone/>
            </a:pPr>
            <a:r>
              <a:rPr lang="ru-RU" dirty="0" smtClean="0"/>
              <a:t>Название синий кит получил благодаря своей шкуре – она у него серого цвета, с </a:t>
            </a:r>
            <a:r>
              <a:rPr lang="ru-RU" dirty="0" err="1" smtClean="0"/>
              <a:t>голубым</a:t>
            </a:r>
            <a:r>
              <a:rPr lang="ru-RU" dirty="0" smtClean="0"/>
              <a:t> отливом и покрытая серыми мраморными пятнами по всей длине. Если смотреть на кита, когда он проплывает под водой, но при этом находится недалеко от поверхности, он кажется синего цвета.</a:t>
            </a:r>
            <a:endParaRPr lang="ru-RU" dirty="0"/>
          </a:p>
        </p:txBody>
      </p:sp>
      <p:pic>
        <p:nvPicPr>
          <p:cNvPr id="4" name="Рисунок 3" descr="siniy-kit-foto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5984" y="428604"/>
            <a:ext cx="4714908" cy="3041876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42852"/>
            <a:ext cx="8229600" cy="6357982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Сердце синего кита размером с автомобиль, удары которого можно услышать за 3 километра. </a:t>
            </a:r>
          </a:p>
          <a:p>
            <a:pPr marL="411163" indent="-144463">
              <a:buNone/>
            </a:pPr>
            <a:r>
              <a:rPr lang="ru-RU" dirty="0" smtClean="0"/>
              <a:t>Но оно самое медленное из всех животных – всего 4-8 ударов в минуту</a:t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5" name="Рисунок 4" descr="kit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7224" y="2428868"/>
            <a:ext cx="7143800" cy="4071956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14290"/>
            <a:ext cx="8229600" cy="6095070"/>
          </a:xfrm>
        </p:spPr>
        <p:txBody>
          <a:bodyPr/>
          <a:lstStyle/>
          <a:p>
            <a:pPr algn="ctr">
              <a:buNone/>
            </a:pPr>
            <a:r>
              <a:rPr lang="ru-RU" dirty="0" smtClean="0"/>
              <a:t>Киты плохо видят и чувствуют запахи, зато очень хорошо слышат, хотя у них и нет на голове наружных ушей. Звук до них доходит через нижнюю челюсть.</a:t>
            </a:r>
          </a:p>
          <a:p>
            <a:endParaRPr lang="ru-RU" dirty="0"/>
          </a:p>
        </p:txBody>
      </p:sp>
      <p:pic>
        <p:nvPicPr>
          <p:cNvPr id="4" name="Рисунок 3" descr="5778cacda815d7016739976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8596" y="1928802"/>
            <a:ext cx="8501090" cy="4784899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14290"/>
            <a:ext cx="8229600" cy="6095070"/>
          </a:xfrm>
        </p:spPr>
        <p:txBody>
          <a:bodyPr/>
          <a:lstStyle/>
          <a:p>
            <a:pPr algn="ctr">
              <a:buNone/>
            </a:pPr>
            <a:endParaRPr lang="ru-RU" dirty="0" smtClean="0"/>
          </a:p>
          <a:p>
            <a:pPr algn="ctr">
              <a:buNone/>
            </a:pPr>
            <a:endParaRPr lang="ru-RU" dirty="0" smtClean="0"/>
          </a:p>
          <a:p>
            <a:pPr algn="ctr">
              <a:buNone/>
            </a:pPr>
            <a:endParaRPr lang="ru-RU" dirty="0" smtClean="0"/>
          </a:p>
          <a:p>
            <a:pPr algn="ctr">
              <a:buNone/>
            </a:pPr>
            <a:endParaRPr lang="ru-RU" dirty="0" smtClean="0"/>
          </a:p>
          <a:p>
            <a:pPr algn="ctr">
              <a:buNone/>
            </a:pPr>
            <a:endParaRPr lang="ru-RU" dirty="0" smtClean="0"/>
          </a:p>
          <a:p>
            <a:pPr algn="ctr">
              <a:buNone/>
            </a:pPr>
            <a:endParaRPr lang="ru-RU" dirty="0" smtClean="0"/>
          </a:p>
          <a:p>
            <a:pPr algn="ctr">
              <a:buNone/>
            </a:pPr>
            <a:endParaRPr lang="ru-RU" dirty="0" smtClean="0"/>
          </a:p>
          <a:p>
            <a:pPr algn="ctr">
              <a:buNone/>
            </a:pPr>
            <a:endParaRPr lang="ru-RU" dirty="0" smtClean="0"/>
          </a:p>
          <a:p>
            <a:pPr algn="ctr">
              <a:buNone/>
            </a:pPr>
            <a:r>
              <a:rPr lang="ru-RU" dirty="0" smtClean="0"/>
              <a:t>Питается кит крилем: рачками, водорослями, мелкой рыбешкой. Кит медленно плывёт, открывая пасть, куда вместе с водой попадает огромное количество криля.</a:t>
            </a:r>
            <a:endParaRPr lang="ru-RU" dirty="0"/>
          </a:p>
        </p:txBody>
      </p:sp>
      <p:pic>
        <p:nvPicPr>
          <p:cNvPr id="5" name="Рисунок 4" descr="kit5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57356" y="214290"/>
            <a:ext cx="5643602" cy="4232702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14290"/>
            <a:ext cx="8229600" cy="6095070"/>
          </a:xfrm>
        </p:spPr>
        <p:txBody>
          <a:bodyPr>
            <a:normAutofit fontScale="92500" lnSpcReduction="10000"/>
          </a:bodyPr>
          <a:lstStyle/>
          <a:p>
            <a:pPr algn="ctr">
              <a:buNone/>
            </a:pPr>
            <a:endParaRPr lang="ru-RU" dirty="0" smtClean="0"/>
          </a:p>
          <a:p>
            <a:pPr algn="ctr">
              <a:buNone/>
            </a:pPr>
            <a:endParaRPr lang="ru-RU" dirty="0" smtClean="0"/>
          </a:p>
          <a:p>
            <a:pPr algn="ctr">
              <a:buNone/>
            </a:pPr>
            <a:endParaRPr lang="ru-RU" dirty="0" smtClean="0"/>
          </a:p>
          <a:p>
            <a:pPr algn="ctr">
              <a:buNone/>
            </a:pPr>
            <a:endParaRPr lang="ru-RU" dirty="0" smtClean="0"/>
          </a:p>
          <a:p>
            <a:pPr algn="ctr">
              <a:buNone/>
            </a:pPr>
            <a:endParaRPr lang="ru-RU" dirty="0" smtClean="0"/>
          </a:p>
          <a:p>
            <a:pPr algn="ctr">
              <a:buNone/>
            </a:pPr>
            <a:endParaRPr lang="ru-RU" dirty="0" smtClean="0"/>
          </a:p>
          <a:p>
            <a:pPr algn="ctr">
              <a:buNone/>
            </a:pPr>
            <a:endParaRPr lang="ru-RU" dirty="0" smtClean="0"/>
          </a:p>
          <a:p>
            <a:pPr algn="ctr">
              <a:buNone/>
            </a:pPr>
            <a:endParaRPr lang="ru-RU" dirty="0" smtClean="0"/>
          </a:p>
          <a:p>
            <a:pPr algn="ctr">
              <a:buNone/>
            </a:pPr>
            <a:r>
              <a:rPr lang="ru-RU" dirty="0" smtClean="0"/>
              <a:t>В прежние времена люди считали, что в желудке синего кита можно жить, а проглоченные ими людьми путешествовали, сидя внутри. На самом деле человек не сможет пролезть даже через глотку этого огромного животного – диаметр её размером с блюдце и составляет около 10 см. Поэтому кит не сможет проглотить ни человека, ни крупную рыбу.</a:t>
            </a:r>
            <a:endParaRPr lang="ru-RU" dirty="0"/>
          </a:p>
        </p:txBody>
      </p:sp>
      <p:pic>
        <p:nvPicPr>
          <p:cNvPr id="6" name="Рисунок 5" descr="tmpE73-29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8596" y="785794"/>
            <a:ext cx="8077420" cy="2643206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14290"/>
            <a:ext cx="8229600" cy="6095070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dirty="0" smtClean="0"/>
              <a:t>Детеныша синего кита называют теленком</a:t>
            </a:r>
          </a:p>
          <a:p>
            <a:pPr algn="ctr">
              <a:buNone/>
            </a:pPr>
            <a:endParaRPr lang="ru-RU" dirty="0" smtClean="0"/>
          </a:p>
          <a:p>
            <a:pPr algn="ctr">
              <a:buNone/>
            </a:pPr>
            <a:endParaRPr lang="ru-RU" dirty="0" smtClean="0"/>
          </a:p>
          <a:p>
            <a:pPr algn="ctr">
              <a:buNone/>
            </a:pPr>
            <a:endParaRPr lang="ru-RU" dirty="0" smtClean="0"/>
          </a:p>
          <a:p>
            <a:pPr algn="ctr">
              <a:buNone/>
            </a:pPr>
            <a:endParaRPr lang="ru-RU" dirty="0" smtClean="0"/>
          </a:p>
          <a:p>
            <a:pPr algn="ctr">
              <a:buNone/>
            </a:pPr>
            <a:endParaRPr lang="ru-RU" dirty="0" smtClean="0"/>
          </a:p>
          <a:p>
            <a:pPr algn="ctr">
              <a:buNone/>
            </a:pPr>
            <a:endParaRPr lang="ru-RU" dirty="0" smtClean="0"/>
          </a:p>
          <a:p>
            <a:pPr algn="ctr">
              <a:buNone/>
            </a:pPr>
            <a:endParaRPr lang="ru-RU" dirty="0" smtClean="0"/>
          </a:p>
          <a:p>
            <a:pPr algn="ctr">
              <a:buNone/>
            </a:pPr>
            <a:endParaRPr lang="ru-RU" dirty="0" smtClean="0"/>
          </a:p>
          <a:p>
            <a:pPr algn="ctr">
              <a:buNone/>
            </a:pPr>
            <a:endParaRPr lang="ru-RU" dirty="0" smtClean="0"/>
          </a:p>
        </p:txBody>
      </p:sp>
      <p:pic>
        <p:nvPicPr>
          <p:cNvPr id="4" name="Рисунок 3" descr="kit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38250" y="919162"/>
            <a:ext cx="6667500" cy="5019675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14290"/>
            <a:ext cx="8229600" cy="6095070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dirty="0" smtClean="0"/>
              <a:t>Синий кит способен дожить до 90 лет, а самый старый из китов умер в 110 лет. </a:t>
            </a:r>
          </a:p>
          <a:p>
            <a:pPr algn="ctr">
              <a:buNone/>
            </a:pPr>
            <a:endParaRPr lang="ru-RU" dirty="0" smtClean="0"/>
          </a:p>
          <a:p>
            <a:pPr algn="ctr">
              <a:buNone/>
            </a:pPr>
            <a:endParaRPr lang="ru-RU" dirty="0" smtClean="0"/>
          </a:p>
          <a:p>
            <a:pPr algn="ctr">
              <a:buNone/>
            </a:pPr>
            <a:endParaRPr lang="ru-RU" dirty="0" smtClean="0"/>
          </a:p>
          <a:p>
            <a:pPr algn="ctr">
              <a:buNone/>
            </a:pPr>
            <a:endParaRPr lang="ru-RU" dirty="0" smtClean="0"/>
          </a:p>
          <a:p>
            <a:pPr algn="ctr">
              <a:buNone/>
            </a:pPr>
            <a:endParaRPr lang="ru-RU" dirty="0" smtClean="0"/>
          </a:p>
          <a:p>
            <a:pPr algn="ctr">
              <a:buNone/>
            </a:pPr>
            <a:endParaRPr lang="ru-RU" dirty="0" smtClean="0"/>
          </a:p>
          <a:p>
            <a:pPr algn="ctr">
              <a:buNone/>
            </a:pPr>
            <a:endParaRPr lang="ru-RU" dirty="0" smtClean="0"/>
          </a:p>
          <a:p>
            <a:pPr algn="ctr">
              <a:buNone/>
            </a:pPr>
            <a:endParaRPr lang="ru-RU" dirty="0" smtClean="0"/>
          </a:p>
        </p:txBody>
      </p:sp>
      <p:pic>
        <p:nvPicPr>
          <p:cNvPr id="5" name="Рисунок 4" descr="0_7c518_2c288cc4_orig.jpe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7158" y="1243584"/>
            <a:ext cx="8412480" cy="5614416"/>
          </a:xfrm>
          <a:prstGeom prst="rect">
            <a:avLst/>
          </a:prstGeom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61</TotalTime>
  <Words>271</Words>
  <Application>Microsoft Office PowerPoint</Application>
  <PresentationFormat>Экран (4:3)</PresentationFormat>
  <Paragraphs>48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Апекс</vt:lpstr>
      <vt:lpstr>    Животные южного полюса. Синий кит.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Животные южного полюса. Синий кит.</dc:title>
  <dc:creator>Пользователь</dc:creator>
  <cp:lastModifiedBy>Школа</cp:lastModifiedBy>
  <cp:revision>8</cp:revision>
  <dcterms:created xsi:type="dcterms:W3CDTF">2018-01-30T14:56:24Z</dcterms:created>
  <dcterms:modified xsi:type="dcterms:W3CDTF">2018-03-29T05:59:59Z</dcterms:modified>
</cp:coreProperties>
</file>