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E9D-3D39-460A-87C4-CAB6B0F02A1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337B-DD86-4B26-A9F5-9A5304701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E9D-3D39-460A-87C4-CAB6B0F02A1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337B-DD86-4B26-A9F5-9A5304701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E9D-3D39-460A-87C4-CAB6B0F02A1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337B-DD86-4B26-A9F5-9A5304701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E9D-3D39-460A-87C4-CAB6B0F02A1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337B-DD86-4B26-A9F5-9A5304701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E9D-3D39-460A-87C4-CAB6B0F02A1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337B-DD86-4B26-A9F5-9A5304701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E9D-3D39-460A-87C4-CAB6B0F02A1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337B-DD86-4B26-A9F5-9A5304701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E9D-3D39-460A-87C4-CAB6B0F02A1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337B-DD86-4B26-A9F5-9A5304701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E9D-3D39-460A-87C4-CAB6B0F02A1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337B-DD86-4B26-A9F5-9A5304701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E9D-3D39-460A-87C4-CAB6B0F02A1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337B-DD86-4B26-A9F5-9A5304701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E9D-3D39-460A-87C4-CAB6B0F02A1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337B-DD86-4B26-A9F5-9A5304701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E9D-3D39-460A-87C4-CAB6B0F02A1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337B-DD86-4B26-A9F5-9A5304701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8E9D-3D39-460A-87C4-CAB6B0F02A1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8337B-DD86-4B26-A9F5-9A5304701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hyperlink" Target="http://pages4you.ru/wp-content/uploads/2014/05/%D0%BA%D0%BD%D0%BE%D0%BF%D0%BA%D0%B0-%D0%BF%D1%83%D1%81%D0%BA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oisefx.ru/skachat-zvuk-signala-avtomobilya.html" TargetMode="External"/><Relationship Id="rId5" Type="http://schemas.openxmlformats.org/officeDocument/2006/relationships/audio" Target="../media/audio1.wav"/><Relationship Id="rId4" Type="http://schemas.openxmlformats.org/officeDocument/2006/relationships/hyperlink" Target="http://xmusik.me/s/70913204-Zvuk_-_Sto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48064" y="4365104"/>
            <a:ext cx="32403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класс</a:t>
            </a:r>
          </a:p>
          <a:p>
            <a:pPr algn="ctr"/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«Школа России»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Выноска-облако 27"/>
          <p:cNvSpPr/>
          <p:nvPr/>
        </p:nvSpPr>
        <p:spPr>
          <a:xfrm>
            <a:off x="3347864" y="2636912"/>
            <a:ext cx="4752528" cy="1728192"/>
          </a:xfrm>
          <a:prstGeom prst="cloudCallout">
            <a:avLst>
              <a:gd name="adj1" fmla="val -23438"/>
              <a:gd name="adj2" fmla="val 79476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«Сложение и вычитание в пределах 100»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555379" cy="55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3455876" y="1136033"/>
            <a:ext cx="33843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Интерактивный тест </a:t>
            </a: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математике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Группа 16"/>
          <p:cNvGrpSpPr/>
          <p:nvPr/>
        </p:nvGrpSpPr>
        <p:grpSpPr>
          <a:xfrm>
            <a:off x="6012160" y="5301208"/>
            <a:ext cx="1296144" cy="1368152"/>
            <a:chOff x="4932040" y="3789040"/>
            <a:chExt cx="1368152" cy="1440160"/>
          </a:xfrm>
        </p:grpSpPr>
        <p:sp>
          <p:nvSpPr>
            <p:cNvPr id="32" name="Овал 3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33" name="Picture 3" descr="C:\Users\dns-pk\Desktop\кнопка-пуск.jp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218" y="260648"/>
            <a:ext cx="1916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значение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выражения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8043" y="548680"/>
            <a:ext cx="33297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59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63888" y="2708920"/>
            <a:ext cx="1368152" cy="1440160"/>
            <a:chOff x="4932040" y="3789040"/>
            <a:chExt cx="1368152" cy="1440160"/>
          </a:xfrm>
        </p:grpSpPr>
        <p:sp>
          <p:nvSpPr>
            <p:cNvPr id="13" name="Овал 12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1027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8" name="Группа 17"/>
          <p:cNvGrpSpPr/>
          <p:nvPr/>
        </p:nvGrpSpPr>
        <p:grpSpPr>
          <a:xfrm>
            <a:off x="5220072" y="2708920"/>
            <a:ext cx="1368152" cy="1440160"/>
            <a:chOff x="4932040" y="3789040"/>
            <a:chExt cx="1368152" cy="1440160"/>
          </a:xfrm>
        </p:grpSpPr>
        <p:sp>
          <p:nvSpPr>
            <p:cNvPr id="19" name="Овал 18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11" name="Группа 20"/>
          <p:cNvGrpSpPr/>
          <p:nvPr/>
        </p:nvGrpSpPr>
        <p:grpSpPr>
          <a:xfrm>
            <a:off x="6804248" y="2708920"/>
            <a:ext cx="1368152" cy="1440160"/>
            <a:chOff x="4932040" y="3789040"/>
            <a:chExt cx="1368152" cy="1440160"/>
          </a:xfrm>
        </p:grpSpPr>
        <p:sp>
          <p:nvSpPr>
            <p:cNvPr id="22" name="Овал 2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sp>
        <p:nvSpPr>
          <p:cNvPr id="24" name="Овал 23">
            <a:hlinkClick r:id="" action="ppaction://noaction">
              <a:snd r:embed="rId4" name="Мотор.wav"/>
            </a:hlinkClick>
          </p:cNvPr>
          <p:cNvSpPr/>
          <p:nvPr/>
        </p:nvSpPr>
        <p:spPr>
          <a:xfrm>
            <a:off x="385192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29</a:t>
            </a:r>
            <a:endParaRPr lang="ru-RU" sz="2800" b="1" dirty="0"/>
          </a:p>
        </p:txBody>
      </p:sp>
      <p:sp>
        <p:nvSpPr>
          <p:cNvPr id="25" name="Овал 24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709228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56</a:t>
            </a:r>
            <a:endParaRPr lang="ru-RU" sz="2800" b="1" dirty="0"/>
          </a:p>
        </p:txBody>
      </p:sp>
      <p:sp>
        <p:nvSpPr>
          <p:cNvPr id="26" name="Овал 25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5508104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89</a:t>
            </a:r>
            <a:endParaRPr lang="ru-RU" sz="2800" b="1" dirty="0"/>
          </a:p>
        </p:txBody>
      </p:sp>
      <p:sp>
        <p:nvSpPr>
          <p:cNvPr id="28" name="Выноска-облако 27">
            <a:hlinkClick r:id="" action="ppaction://hlinkshowjump?jump=nextslide"/>
          </p:cNvPr>
          <p:cNvSpPr/>
          <p:nvPr/>
        </p:nvSpPr>
        <p:spPr>
          <a:xfrm>
            <a:off x="5148064" y="4797152"/>
            <a:ext cx="2880320" cy="792088"/>
          </a:xfrm>
          <a:prstGeom prst="cloudCallout">
            <a:avLst>
              <a:gd name="adj1" fmla="val -75535"/>
              <a:gd name="adj2" fmla="val 78662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Поехали!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218" y="260648"/>
            <a:ext cx="1916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значение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выражения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9840" y="548680"/>
            <a:ext cx="35461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35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+ 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63888" y="2708920"/>
            <a:ext cx="1368152" cy="1440160"/>
            <a:chOff x="4932040" y="3789040"/>
            <a:chExt cx="1368152" cy="1440160"/>
          </a:xfrm>
        </p:grpSpPr>
        <p:sp>
          <p:nvSpPr>
            <p:cNvPr id="13" name="Овал 12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1027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8" name="Группа 17"/>
          <p:cNvGrpSpPr/>
          <p:nvPr/>
        </p:nvGrpSpPr>
        <p:grpSpPr>
          <a:xfrm>
            <a:off x="5220072" y="2708920"/>
            <a:ext cx="1368152" cy="1440160"/>
            <a:chOff x="4932040" y="3789040"/>
            <a:chExt cx="1368152" cy="1440160"/>
          </a:xfrm>
        </p:grpSpPr>
        <p:sp>
          <p:nvSpPr>
            <p:cNvPr id="19" name="Овал 18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11" name="Группа 20"/>
          <p:cNvGrpSpPr/>
          <p:nvPr/>
        </p:nvGrpSpPr>
        <p:grpSpPr>
          <a:xfrm>
            <a:off x="6804248" y="2708920"/>
            <a:ext cx="1368152" cy="1440160"/>
            <a:chOff x="4932040" y="3789040"/>
            <a:chExt cx="1368152" cy="1440160"/>
          </a:xfrm>
        </p:grpSpPr>
        <p:sp>
          <p:nvSpPr>
            <p:cNvPr id="22" name="Овал 2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sp>
        <p:nvSpPr>
          <p:cNvPr id="24" name="Овал 23">
            <a:hlinkClick r:id="" action="ppaction://noaction">
              <a:snd r:embed="rId4" name="Мотор.wav"/>
            </a:hlinkClick>
          </p:cNvPr>
          <p:cNvSpPr/>
          <p:nvPr/>
        </p:nvSpPr>
        <p:spPr>
          <a:xfrm>
            <a:off x="709228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65</a:t>
            </a:r>
            <a:endParaRPr lang="ru-RU" sz="2800" b="1" dirty="0"/>
          </a:p>
        </p:txBody>
      </p:sp>
      <p:sp>
        <p:nvSpPr>
          <p:cNvPr id="25" name="Овал 24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385192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5</a:t>
            </a:r>
            <a:endParaRPr lang="ru-RU" sz="2800" b="1" dirty="0"/>
          </a:p>
        </p:txBody>
      </p:sp>
      <p:sp>
        <p:nvSpPr>
          <p:cNvPr id="26" name="Овал 25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5508104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38</a:t>
            </a:r>
            <a:endParaRPr lang="ru-RU" sz="2800" b="1" dirty="0"/>
          </a:p>
        </p:txBody>
      </p:sp>
      <p:sp>
        <p:nvSpPr>
          <p:cNvPr id="28" name="Выноска-облако 27">
            <a:hlinkClick r:id="" action="ppaction://hlinkshowjump?jump=nextslide"/>
          </p:cNvPr>
          <p:cNvSpPr/>
          <p:nvPr/>
        </p:nvSpPr>
        <p:spPr>
          <a:xfrm>
            <a:off x="5148064" y="4797152"/>
            <a:ext cx="2880320" cy="792088"/>
          </a:xfrm>
          <a:prstGeom prst="cloudCallout">
            <a:avLst>
              <a:gd name="adj1" fmla="val -75535"/>
              <a:gd name="adj2" fmla="val 78662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Поехали!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218" y="260648"/>
            <a:ext cx="1916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значение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выражения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8043" y="548680"/>
            <a:ext cx="33297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92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63888" y="2708920"/>
            <a:ext cx="1368152" cy="1440160"/>
            <a:chOff x="4932040" y="3789040"/>
            <a:chExt cx="1368152" cy="1440160"/>
          </a:xfrm>
        </p:grpSpPr>
        <p:sp>
          <p:nvSpPr>
            <p:cNvPr id="13" name="Овал 12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1027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8" name="Группа 17"/>
          <p:cNvGrpSpPr/>
          <p:nvPr/>
        </p:nvGrpSpPr>
        <p:grpSpPr>
          <a:xfrm>
            <a:off x="5220072" y="2708920"/>
            <a:ext cx="1368152" cy="1440160"/>
            <a:chOff x="4932040" y="3789040"/>
            <a:chExt cx="1368152" cy="1440160"/>
          </a:xfrm>
        </p:grpSpPr>
        <p:sp>
          <p:nvSpPr>
            <p:cNvPr id="19" name="Овал 18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11" name="Группа 20"/>
          <p:cNvGrpSpPr/>
          <p:nvPr/>
        </p:nvGrpSpPr>
        <p:grpSpPr>
          <a:xfrm>
            <a:off x="6804248" y="2708920"/>
            <a:ext cx="1368152" cy="1440160"/>
            <a:chOff x="4932040" y="3789040"/>
            <a:chExt cx="1368152" cy="1440160"/>
          </a:xfrm>
        </p:grpSpPr>
        <p:sp>
          <p:nvSpPr>
            <p:cNvPr id="22" name="Овал 2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sp>
        <p:nvSpPr>
          <p:cNvPr id="24" name="Овал 23">
            <a:hlinkClick r:id="" action="ppaction://noaction">
              <a:snd r:embed="rId4" name="Мотор.wav"/>
            </a:hlinkClick>
          </p:cNvPr>
          <p:cNvSpPr/>
          <p:nvPr/>
        </p:nvSpPr>
        <p:spPr>
          <a:xfrm>
            <a:off x="709228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72</a:t>
            </a:r>
            <a:endParaRPr lang="ru-RU" sz="2800" b="1" dirty="0"/>
          </a:p>
        </p:txBody>
      </p:sp>
      <p:sp>
        <p:nvSpPr>
          <p:cNvPr id="25" name="Овал 24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385192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29</a:t>
            </a:r>
            <a:endParaRPr lang="ru-RU" sz="2800" b="1" dirty="0"/>
          </a:p>
        </p:txBody>
      </p:sp>
      <p:sp>
        <p:nvSpPr>
          <p:cNvPr id="26" name="Овал 25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5508104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90</a:t>
            </a:r>
            <a:endParaRPr lang="ru-RU" sz="2800" b="1" dirty="0"/>
          </a:p>
        </p:txBody>
      </p:sp>
      <p:sp>
        <p:nvSpPr>
          <p:cNvPr id="28" name="Выноска-облако 27">
            <a:hlinkClick r:id="" action="ppaction://hlinkshowjump?jump=nextslide"/>
          </p:cNvPr>
          <p:cNvSpPr/>
          <p:nvPr/>
        </p:nvSpPr>
        <p:spPr>
          <a:xfrm>
            <a:off x="5148064" y="4797152"/>
            <a:ext cx="2880320" cy="792088"/>
          </a:xfrm>
          <a:prstGeom prst="cloudCallout">
            <a:avLst>
              <a:gd name="adj1" fmla="val -75535"/>
              <a:gd name="adj2" fmla="val 78662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Поехали!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218" y="260648"/>
            <a:ext cx="1916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значение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выражения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64179" y="548680"/>
            <a:ext cx="27574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63888" y="2708920"/>
            <a:ext cx="1368152" cy="1440160"/>
            <a:chOff x="4932040" y="3789040"/>
            <a:chExt cx="1368152" cy="1440160"/>
          </a:xfrm>
        </p:grpSpPr>
        <p:sp>
          <p:nvSpPr>
            <p:cNvPr id="13" name="Овал 12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1027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8" name="Группа 17"/>
          <p:cNvGrpSpPr/>
          <p:nvPr/>
        </p:nvGrpSpPr>
        <p:grpSpPr>
          <a:xfrm>
            <a:off x="5220072" y="2708920"/>
            <a:ext cx="1368152" cy="1440160"/>
            <a:chOff x="4932040" y="3789040"/>
            <a:chExt cx="1368152" cy="1440160"/>
          </a:xfrm>
        </p:grpSpPr>
        <p:sp>
          <p:nvSpPr>
            <p:cNvPr id="19" name="Овал 18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11" name="Группа 20"/>
          <p:cNvGrpSpPr/>
          <p:nvPr/>
        </p:nvGrpSpPr>
        <p:grpSpPr>
          <a:xfrm>
            <a:off x="6804248" y="2708920"/>
            <a:ext cx="1368152" cy="1440160"/>
            <a:chOff x="4932040" y="3789040"/>
            <a:chExt cx="1368152" cy="1440160"/>
          </a:xfrm>
        </p:grpSpPr>
        <p:sp>
          <p:nvSpPr>
            <p:cNvPr id="22" name="Овал 2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sp>
        <p:nvSpPr>
          <p:cNvPr id="24" name="Овал 23">
            <a:hlinkClick r:id="" action="ppaction://noaction">
              <a:snd r:embed="rId4" name="Мотор.wav"/>
            </a:hlinkClick>
          </p:cNvPr>
          <p:cNvSpPr/>
          <p:nvPr/>
        </p:nvSpPr>
        <p:spPr>
          <a:xfrm>
            <a:off x="385192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21</a:t>
            </a:r>
            <a:endParaRPr lang="ru-RU" sz="2800" b="1" dirty="0"/>
          </a:p>
        </p:txBody>
      </p:sp>
      <p:sp>
        <p:nvSpPr>
          <p:cNvPr id="25" name="Овал 24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709228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20</a:t>
            </a:r>
            <a:endParaRPr lang="ru-RU" sz="2800" b="1" dirty="0"/>
          </a:p>
        </p:txBody>
      </p:sp>
      <p:sp>
        <p:nvSpPr>
          <p:cNvPr id="26" name="Овал 25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5508104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27</a:t>
            </a:r>
            <a:endParaRPr lang="ru-RU" sz="2800" b="1" dirty="0"/>
          </a:p>
        </p:txBody>
      </p:sp>
      <p:sp>
        <p:nvSpPr>
          <p:cNvPr id="28" name="Выноска-облако 27">
            <a:hlinkClick r:id="" action="ppaction://hlinkshowjump?jump=nextslide"/>
          </p:cNvPr>
          <p:cNvSpPr/>
          <p:nvPr/>
        </p:nvSpPr>
        <p:spPr>
          <a:xfrm>
            <a:off x="5148064" y="4797152"/>
            <a:ext cx="2880320" cy="792088"/>
          </a:xfrm>
          <a:prstGeom prst="cloudCallout">
            <a:avLst>
              <a:gd name="adj1" fmla="val -75535"/>
              <a:gd name="adj2" fmla="val 78662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Поехали!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218" y="260648"/>
            <a:ext cx="1916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значение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выражения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5" y="548680"/>
            <a:ext cx="29738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57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+ 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63888" y="2708920"/>
            <a:ext cx="1368152" cy="1440160"/>
            <a:chOff x="4932040" y="3789040"/>
            <a:chExt cx="1368152" cy="1440160"/>
          </a:xfrm>
        </p:grpSpPr>
        <p:sp>
          <p:nvSpPr>
            <p:cNvPr id="13" name="Овал 12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1027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8" name="Группа 17"/>
          <p:cNvGrpSpPr/>
          <p:nvPr/>
        </p:nvGrpSpPr>
        <p:grpSpPr>
          <a:xfrm>
            <a:off x="5220072" y="2708920"/>
            <a:ext cx="1368152" cy="1440160"/>
            <a:chOff x="4932040" y="3789040"/>
            <a:chExt cx="1368152" cy="1440160"/>
          </a:xfrm>
        </p:grpSpPr>
        <p:sp>
          <p:nvSpPr>
            <p:cNvPr id="19" name="Овал 18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11" name="Группа 20"/>
          <p:cNvGrpSpPr/>
          <p:nvPr/>
        </p:nvGrpSpPr>
        <p:grpSpPr>
          <a:xfrm>
            <a:off x="6804248" y="2708920"/>
            <a:ext cx="1368152" cy="1440160"/>
            <a:chOff x="4932040" y="3789040"/>
            <a:chExt cx="1368152" cy="1440160"/>
          </a:xfrm>
        </p:grpSpPr>
        <p:sp>
          <p:nvSpPr>
            <p:cNvPr id="22" name="Овал 2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sp>
        <p:nvSpPr>
          <p:cNvPr id="24" name="Овал 23">
            <a:hlinkClick r:id="" action="ppaction://noaction">
              <a:snd r:embed="rId4" name="Мотор.wav"/>
            </a:hlinkClick>
          </p:cNvPr>
          <p:cNvSpPr/>
          <p:nvPr/>
        </p:nvSpPr>
        <p:spPr>
          <a:xfrm>
            <a:off x="709228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59</a:t>
            </a:r>
            <a:endParaRPr lang="ru-RU" sz="2800" b="1" dirty="0"/>
          </a:p>
        </p:txBody>
      </p:sp>
      <p:sp>
        <p:nvSpPr>
          <p:cNvPr id="25" name="Овал 24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385192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55</a:t>
            </a:r>
            <a:endParaRPr lang="ru-RU" sz="2800" b="1" dirty="0"/>
          </a:p>
        </p:txBody>
      </p:sp>
      <p:sp>
        <p:nvSpPr>
          <p:cNvPr id="26" name="Овал 25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5508104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77</a:t>
            </a:r>
            <a:endParaRPr lang="ru-RU" sz="2800" b="1" dirty="0"/>
          </a:p>
        </p:txBody>
      </p:sp>
      <p:sp>
        <p:nvSpPr>
          <p:cNvPr id="28" name="Выноска-облако 27">
            <a:hlinkClick r:id="" action="ppaction://hlinkshowjump?jump=nextslide"/>
          </p:cNvPr>
          <p:cNvSpPr/>
          <p:nvPr/>
        </p:nvSpPr>
        <p:spPr>
          <a:xfrm>
            <a:off x="5148064" y="4797152"/>
            <a:ext cx="2880320" cy="792088"/>
          </a:xfrm>
          <a:prstGeom prst="cloudCallout">
            <a:avLst>
              <a:gd name="adj1" fmla="val -75535"/>
              <a:gd name="adj2" fmla="val 78662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Поехали!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218" y="260648"/>
            <a:ext cx="1916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значение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выражения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8043" y="548680"/>
            <a:ext cx="33297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99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63888" y="2708920"/>
            <a:ext cx="1368152" cy="1440160"/>
            <a:chOff x="4932040" y="3789040"/>
            <a:chExt cx="1368152" cy="1440160"/>
          </a:xfrm>
        </p:grpSpPr>
        <p:sp>
          <p:nvSpPr>
            <p:cNvPr id="13" name="Овал 12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1027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8" name="Группа 17"/>
          <p:cNvGrpSpPr/>
          <p:nvPr/>
        </p:nvGrpSpPr>
        <p:grpSpPr>
          <a:xfrm>
            <a:off x="5220072" y="2708920"/>
            <a:ext cx="1368152" cy="1440160"/>
            <a:chOff x="4932040" y="3789040"/>
            <a:chExt cx="1368152" cy="1440160"/>
          </a:xfrm>
        </p:grpSpPr>
        <p:sp>
          <p:nvSpPr>
            <p:cNvPr id="19" name="Овал 18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11" name="Группа 20"/>
          <p:cNvGrpSpPr/>
          <p:nvPr/>
        </p:nvGrpSpPr>
        <p:grpSpPr>
          <a:xfrm>
            <a:off x="6804248" y="2708920"/>
            <a:ext cx="1368152" cy="1440160"/>
            <a:chOff x="4932040" y="3789040"/>
            <a:chExt cx="1368152" cy="1440160"/>
          </a:xfrm>
        </p:grpSpPr>
        <p:sp>
          <p:nvSpPr>
            <p:cNvPr id="22" name="Овал 2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sp>
        <p:nvSpPr>
          <p:cNvPr id="24" name="Овал 23">
            <a:hlinkClick r:id="" action="ppaction://noaction">
              <a:snd r:embed="rId4" name="Мотор.wav"/>
            </a:hlinkClick>
          </p:cNvPr>
          <p:cNvSpPr/>
          <p:nvPr/>
        </p:nvSpPr>
        <p:spPr>
          <a:xfrm>
            <a:off x="385192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39</a:t>
            </a:r>
            <a:endParaRPr lang="ru-RU" sz="2800" b="1" dirty="0"/>
          </a:p>
        </p:txBody>
      </p:sp>
      <p:sp>
        <p:nvSpPr>
          <p:cNvPr id="25" name="Овал 24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709228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69</a:t>
            </a:r>
            <a:endParaRPr lang="ru-RU" sz="2800" b="1" dirty="0"/>
          </a:p>
        </p:txBody>
      </p:sp>
      <p:sp>
        <p:nvSpPr>
          <p:cNvPr id="26" name="Овал 25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5508104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93</a:t>
            </a:r>
            <a:endParaRPr lang="ru-RU" sz="2800" b="1" dirty="0"/>
          </a:p>
        </p:txBody>
      </p:sp>
      <p:sp>
        <p:nvSpPr>
          <p:cNvPr id="28" name="Выноска-облако 27">
            <a:hlinkClick r:id="" action="ppaction://hlinkshowjump?jump=nextslide"/>
          </p:cNvPr>
          <p:cNvSpPr/>
          <p:nvPr/>
        </p:nvSpPr>
        <p:spPr>
          <a:xfrm>
            <a:off x="5148064" y="4797152"/>
            <a:ext cx="2880320" cy="792088"/>
          </a:xfrm>
          <a:prstGeom prst="cloudCallout">
            <a:avLst>
              <a:gd name="adj1" fmla="val -75535"/>
              <a:gd name="adj2" fmla="val 78662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Поехали!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218" y="260648"/>
            <a:ext cx="1916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значение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выражения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9840" y="548680"/>
            <a:ext cx="35461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66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63888" y="2708920"/>
            <a:ext cx="1368152" cy="1440160"/>
            <a:chOff x="4932040" y="3789040"/>
            <a:chExt cx="1368152" cy="1440160"/>
          </a:xfrm>
        </p:grpSpPr>
        <p:sp>
          <p:nvSpPr>
            <p:cNvPr id="13" name="Овал 12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1027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8" name="Группа 17"/>
          <p:cNvGrpSpPr/>
          <p:nvPr/>
        </p:nvGrpSpPr>
        <p:grpSpPr>
          <a:xfrm>
            <a:off x="5220072" y="2708920"/>
            <a:ext cx="1368152" cy="1440160"/>
            <a:chOff x="4932040" y="3789040"/>
            <a:chExt cx="1368152" cy="1440160"/>
          </a:xfrm>
        </p:grpSpPr>
        <p:sp>
          <p:nvSpPr>
            <p:cNvPr id="19" name="Овал 18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11" name="Группа 20"/>
          <p:cNvGrpSpPr/>
          <p:nvPr/>
        </p:nvGrpSpPr>
        <p:grpSpPr>
          <a:xfrm>
            <a:off x="6804248" y="2708920"/>
            <a:ext cx="1368152" cy="1440160"/>
            <a:chOff x="4932040" y="3789040"/>
            <a:chExt cx="1368152" cy="1440160"/>
          </a:xfrm>
        </p:grpSpPr>
        <p:sp>
          <p:nvSpPr>
            <p:cNvPr id="22" name="Овал 2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sp>
        <p:nvSpPr>
          <p:cNvPr id="24" name="Овал 23">
            <a:hlinkClick r:id="" action="ppaction://noaction">
              <a:snd r:embed="rId4" name="Мотор.wav"/>
            </a:hlinkClick>
          </p:cNvPr>
          <p:cNvSpPr/>
          <p:nvPr/>
        </p:nvSpPr>
        <p:spPr>
          <a:xfrm>
            <a:off x="385192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86</a:t>
            </a:r>
            <a:endParaRPr lang="ru-RU" sz="2800" b="1" dirty="0"/>
          </a:p>
        </p:txBody>
      </p:sp>
      <p:sp>
        <p:nvSpPr>
          <p:cNvPr id="25" name="Овал 24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709228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88</a:t>
            </a:r>
            <a:endParaRPr lang="ru-RU" sz="2800" b="1" dirty="0"/>
          </a:p>
        </p:txBody>
      </p:sp>
      <p:sp>
        <p:nvSpPr>
          <p:cNvPr id="26" name="Овал 25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5508104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68</a:t>
            </a:r>
            <a:endParaRPr lang="ru-RU" sz="2800" b="1" dirty="0"/>
          </a:p>
        </p:txBody>
      </p:sp>
      <p:sp>
        <p:nvSpPr>
          <p:cNvPr id="28" name="Выноска-облако 27">
            <a:hlinkClick r:id="" action="ppaction://hlinkshowjump?jump=nextslide"/>
          </p:cNvPr>
          <p:cNvSpPr/>
          <p:nvPr/>
        </p:nvSpPr>
        <p:spPr>
          <a:xfrm>
            <a:off x="5148064" y="4797152"/>
            <a:ext cx="2880320" cy="792088"/>
          </a:xfrm>
          <a:prstGeom prst="cloudCallout">
            <a:avLst>
              <a:gd name="adj1" fmla="val -75535"/>
              <a:gd name="adj2" fmla="val 78662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Поехали!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427984" y="2780928"/>
            <a:ext cx="2952328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86776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1" y="571480"/>
            <a:ext cx="298782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Интернет - ресурсы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1" y="188640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Изображения  являются ссылками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 на первоисточники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2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508104" y="1124744"/>
            <a:ext cx="2156733" cy="1338192"/>
          </a:xfrm>
          <a:prstGeom prst="rect">
            <a:avLst/>
          </a:prstGeom>
          <a:noFill/>
        </p:spPr>
      </p:pic>
      <p:sp>
        <p:nvSpPr>
          <p:cNvPr id="13" name="Управляющая кнопка: звук 12">
            <a:hlinkClick r:id="" action="ppaction://noaction" highlightClick="1">
              <a:snd r:embed="rId3" name="Стоп.wav"/>
            </a:hlinkClick>
          </p:cNvPr>
          <p:cNvSpPr/>
          <p:nvPr/>
        </p:nvSpPr>
        <p:spPr>
          <a:xfrm>
            <a:off x="4572000" y="2924944"/>
            <a:ext cx="1008112" cy="648072"/>
          </a:xfrm>
          <a:prstGeom prst="actionButtonSou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hlinkClick r:id="rId4"/>
          </p:cNvPr>
          <p:cNvSpPr txBox="1"/>
          <p:nvPr/>
        </p:nvSpPr>
        <p:spPr>
          <a:xfrm>
            <a:off x="5652120" y="30596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Звук «Стоп»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3861048"/>
            <a:ext cx="2952328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звук 16">
            <a:hlinkClick r:id="" action="ppaction://noaction" highlightClick="1">
              <a:snd r:embed="rId5" name="Мотор.wav"/>
            </a:hlinkClick>
          </p:cNvPr>
          <p:cNvSpPr/>
          <p:nvPr/>
        </p:nvSpPr>
        <p:spPr>
          <a:xfrm>
            <a:off x="4572000" y="4005064"/>
            <a:ext cx="1008112" cy="648072"/>
          </a:xfrm>
          <a:prstGeom prst="actionButtonSou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hlinkClick r:id="rId6"/>
          </p:cNvPr>
          <p:cNvSpPr txBox="1"/>
          <p:nvPr/>
        </p:nvSpPr>
        <p:spPr>
          <a:xfrm>
            <a:off x="5652120" y="40050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Звук  мотора автомобиля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923928" y="1124744"/>
            <a:ext cx="1368152" cy="1440160"/>
            <a:chOff x="4932040" y="3789040"/>
            <a:chExt cx="1368152" cy="1440160"/>
          </a:xfrm>
        </p:grpSpPr>
        <p:sp>
          <p:nvSpPr>
            <p:cNvPr id="20" name="Овал 19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1" name="Picture 3" descr="C:\Users\dns-pk\Desktop\кнопка-пуск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218" y="260648"/>
            <a:ext cx="1916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значение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выражения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48680"/>
            <a:ext cx="29738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 + 6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63888" y="2708920"/>
            <a:ext cx="1368152" cy="1440160"/>
            <a:chOff x="4932040" y="3789040"/>
            <a:chExt cx="1368152" cy="1440160"/>
          </a:xfrm>
        </p:grpSpPr>
        <p:sp>
          <p:nvSpPr>
            <p:cNvPr id="13" name="Овал 12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1027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8" name="Группа 17"/>
          <p:cNvGrpSpPr/>
          <p:nvPr/>
        </p:nvGrpSpPr>
        <p:grpSpPr>
          <a:xfrm>
            <a:off x="5220072" y="2708920"/>
            <a:ext cx="1368152" cy="1440160"/>
            <a:chOff x="4932040" y="3789040"/>
            <a:chExt cx="1368152" cy="1440160"/>
          </a:xfrm>
        </p:grpSpPr>
        <p:sp>
          <p:nvSpPr>
            <p:cNvPr id="19" name="Овал 18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11" name="Группа 20"/>
          <p:cNvGrpSpPr/>
          <p:nvPr/>
        </p:nvGrpSpPr>
        <p:grpSpPr>
          <a:xfrm>
            <a:off x="6804248" y="2708920"/>
            <a:ext cx="1368152" cy="1440160"/>
            <a:chOff x="4932040" y="3789040"/>
            <a:chExt cx="1368152" cy="1440160"/>
          </a:xfrm>
        </p:grpSpPr>
        <p:sp>
          <p:nvSpPr>
            <p:cNvPr id="22" name="Овал 2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sp>
        <p:nvSpPr>
          <p:cNvPr id="24" name="Овал 23">
            <a:hlinkClick r:id="" action="ppaction://noaction">
              <a:snd r:embed="rId4" name="Мотор.wav"/>
            </a:hlinkClick>
          </p:cNvPr>
          <p:cNvSpPr/>
          <p:nvPr/>
        </p:nvSpPr>
        <p:spPr>
          <a:xfrm>
            <a:off x="385192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46</a:t>
            </a:r>
            <a:endParaRPr lang="ru-RU" sz="2800" b="1" dirty="0"/>
          </a:p>
        </p:txBody>
      </p:sp>
      <p:sp>
        <p:nvSpPr>
          <p:cNvPr id="25" name="Овал 24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709228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34</a:t>
            </a:r>
            <a:endParaRPr lang="ru-RU" sz="2800" b="1" dirty="0"/>
          </a:p>
        </p:txBody>
      </p:sp>
      <p:sp>
        <p:nvSpPr>
          <p:cNvPr id="26" name="Овал 25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5508104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64</a:t>
            </a:r>
            <a:endParaRPr lang="ru-RU" sz="2800" b="1" dirty="0"/>
          </a:p>
        </p:txBody>
      </p:sp>
      <p:sp>
        <p:nvSpPr>
          <p:cNvPr id="28" name="Выноска-облако 27">
            <a:hlinkClick r:id="" action="ppaction://hlinkshowjump?jump=nextslide"/>
          </p:cNvPr>
          <p:cNvSpPr/>
          <p:nvPr/>
        </p:nvSpPr>
        <p:spPr>
          <a:xfrm>
            <a:off x="5148064" y="4797152"/>
            <a:ext cx="2880320" cy="792088"/>
          </a:xfrm>
          <a:prstGeom prst="cloudCallout">
            <a:avLst>
              <a:gd name="adj1" fmla="val -75535"/>
              <a:gd name="adj2" fmla="val 78662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Поехали!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218" y="260648"/>
            <a:ext cx="1916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значение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выражения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48680"/>
            <a:ext cx="29738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+ 60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63888" y="2708920"/>
            <a:ext cx="1368152" cy="1440160"/>
            <a:chOff x="4932040" y="3789040"/>
            <a:chExt cx="1368152" cy="1440160"/>
          </a:xfrm>
        </p:grpSpPr>
        <p:sp>
          <p:nvSpPr>
            <p:cNvPr id="13" name="Овал 12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1027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8" name="Группа 17"/>
          <p:cNvGrpSpPr/>
          <p:nvPr/>
        </p:nvGrpSpPr>
        <p:grpSpPr>
          <a:xfrm>
            <a:off x="5220072" y="2708920"/>
            <a:ext cx="1368152" cy="1440160"/>
            <a:chOff x="4932040" y="3789040"/>
            <a:chExt cx="1368152" cy="1440160"/>
          </a:xfrm>
        </p:grpSpPr>
        <p:sp>
          <p:nvSpPr>
            <p:cNvPr id="19" name="Овал 18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11" name="Группа 20"/>
          <p:cNvGrpSpPr/>
          <p:nvPr/>
        </p:nvGrpSpPr>
        <p:grpSpPr>
          <a:xfrm>
            <a:off x="6804248" y="2708920"/>
            <a:ext cx="1368152" cy="1440160"/>
            <a:chOff x="4932040" y="3789040"/>
            <a:chExt cx="1368152" cy="1440160"/>
          </a:xfrm>
        </p:grpSpPr>
        <p:sp>
          <p:nvSpPr>
            <p:cNvPr id="22" name="Овал 2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sp>
        <p:nvSpPr>
          <p:cNvPr id="24" name="Овал 23">
            <a:hlinkClick r:id="" action="ppaction://noaction">
              <a:snd r:embed="rId4" name="Мотор.wav"/>
            </a:hlinkClick>
          </p:cNvPr>
          <p:cNvSpPr/>
          <p:nvPr/>
        </p:nvSpPr>
        <p:spPr>
          <a:xfrm>
            <a:off x="5508104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65</a:t>
            </a:r>
            <a:endParaRPr lang="ru-RU" sz="2800" b="1" dirty="0"/>
          </a:p>
        </p:txBody>
      </p:sp>
      <p:sp>
        <p:nvSpPr>
          <p:cNvPr id="25" name="Овал 24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709228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56</a:t>
            </a:r>
            <a:endParaRPr lang="ru-RU" sz="2800" b="1" dirty="0"/>
          </a:p>
        </p:txBody>
      </p:sp>
      <p:sp>
        <p:nvSpPr>
          <p:cNvPr id="26" name="Овал 25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385192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11</a:t>
            </a:r>
            <a:endParaRPr lang="ru-RU" sz="2800" b="1" dirty="0"/>
          </a:p>
        </p:txBody>
      </p:sp>
      <p:sp>
        <p:nvSpPr>
          <p:cNvPr id="28" name="Выноска-облако 27">
            <a:hlinkClick r:id="" action="ppaction://hlinkshowjump?jump=nextslide"/>
          </p:cNvPr>
          <p:cNvSpPr/>
          <p:nvPr/>
        </p:nvSpPr>
        <p:spPr>
          <a:xfrm>
            <a:off x="5148064" y="4797152"/>
            <a:ext cx="2880320" cy="792088"/>
          </a:xfrm>
          <a:prstGeom prst="cloudCallout">
            <a:avLst>
              <a:gd name="adj1" fmla="val -75535"/>
              <a:gd name="adj2" fmla="val 78662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Поехали!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218" y="260648"/>
            <a:ext cx="1916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значение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выражения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64179" y="548680"/>
            <a:ext cx="27574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86 - 6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63888" y="2708920"/>
            <a:ext cx="1368152" cy="1440160"/>
            <a:chOff x="4932040" y="3789040"/>
            <a:chExt cx="1368152" cy="1440160"/>
          </a:xfrm>
        </p:grpSpPr>
        <p:sp>
          <p:nvSpPr>
            <p:cNvPr id="13" name="Овал 12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1027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8" name="Группа 17"/>
          <p:cNvGrpSpPr/>
          <p:nvPr/>
        </p:nvGrpSpPr>
        <p:grpSpPr>
          <a:xfrm>
            <a:off x="5220072" y="2708920"/>
            <a:ext cx="1368152" cy="1440160"/>
            <a:chOff x="4932040" y="3789040"/>
            <a:chExt cx="1368152" cy="1440160"/>
          </a:xfrm>
        </p:grpSpPr>
        <p:sp>
          <p:nvSpPr>
            <p:cNvPr id="19" name="Овал 18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11" name="Группа 20"/>
          <p:cNvGrpSpPr/>
          <p:nvPr/>
        </p:nvGrpSpPr>
        <p:grpSpPr>
          <a:xfrm>
            <a:off x="6804248" y="2708920"/>
            <a:ext cx="1368152" cy="1440160"/>
            <a:chOff x="4932040" y="3789040"/>
            <a:chExt cx="1368152" cy="1440160"/>
          </a:xfrm>
        </p:grpSpPr>
        <p:sp>
          <p:nvSpPr>
            <p:cNvPr id="22" name="Овал 2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sp>
        <p:nvSpPr>
          <p:cNvPr id="24" name="Овал 23">
            <a:hlinkClick r:id="" action="ppaction://noaction">
              <a:snd r:embed="rId4" name="Мотор.wav"/>
            </a:hlinkClick>
          </p:cNvPr>
          <p:cNvSpPr/>
          <p:nvPr/>
        </p:nvSpPr>
        <p:spPr>
          <a:xfrm>
            <a:off x="385192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80</a:t>
            </a:r>
            <a:endParaRPr lang="ru-RU" sz="2800" b="1" dirty="0"/>
          </a:p>
        </p:txBody>
      </p:sp>
      <p:sp>
        <p:nvSpPr>
          <p:cNvPr id="25" name="Овал 24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709228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79</a:t>
            </a:r>
            <a:endParaRPr lang="ru-RU" sz="2800" b="1" dirty="0"/>
          </a:p>
        </p:txBody>
      </p:sp>
      <p:sp>
        <p:nvSpPr>
          <p:cNvPr id="26" name="Овал 25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5508104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26</a:t>
            </a:r>
            <a:endParaRPr lang="ru-RU" sz="2800" b="1" dirty="0"/>
          </a:p>
        </p:txBody>
      </p:sp>
      <p:sp>
        <p:nvSpPr>
          <p:cNvPr id="28" name="Выноска-облако 27">
            <a:hlinkClick r:id="" action="ppaction://hlinkshowjump?jump=nextslide"/>
          </p:cNvPr>
          <p:cNvSpPr/>
          <p:nvPr/>
        </p:nvSpPr>
        <p:spPr>
          <a:xfrm>
            <a:off x="5148064" y="4797152"/>
            <a:ext cx="2880320" cy="792088"/>
          </a:xfrm>
          <a:prstGeom prst="cloudCallout">
            <a:avLst>
              <a:gd name="adj1" fmla="val -75535"/>
              <a:gd name="adj2" fmla="val 78662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Поехали!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218" y="260648"/>
            <a:ext cx="1916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значение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выражения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8043" y="548680"/>
            <a:ext cx="33297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77 - 70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63888" y="2708920"/>
            <a:ext cx="1368152" cy="1440160"/>
            <a:chOff x="4932040" y="3789040"/>
            <a:chExt cx="1368152" cy="1440160"/>
          </a:xfrm>
        </p:grpSpPr>
        <p:sp>
          <p:nvSpPr>
            <p:cNvPr id="13" name="Овал 12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1027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8" name="Группа 17"/>
          <p:cNvGrpSpPr/>
          <p:nvPr/>
        </p:nvGrpSpPr>
        <p:grpSpPr>
          <a:xfrm>
            <a:off x="5220072" y="2708920"/>
            <a:ext cx="1368152" cy="1440160"/>
            <a:chOff x="4932040" y="3789040"/>
            <a:chExt cx="1368152" cy="1440160"/>
          </a:xfrm>
        </p:grpSpPr>
        <p:sp>
          <p:nvSpPr>
            <p:cNvPr id="19" name="Овал 18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11" name="Группа 20"/>
          <p:cNvGrpSpPr/>
          <p:nvPr/>
        </p:nvGrpSpPr>
        <p:grpSpPr>
          <a:xfrm>
            <a:off x="6804248" y="2708920"/>
            <a:ext cx="1368152" cy="1440160"/>
            <a:chOff x="4932040" y="3789040"/>
            <a:chExt cx="1368152" cy="1440160"/>
          </a:xfrm>
        </p:grpSpPr>
        <p:sp>
          <p:nvSpPr>
            <p:cNvPr id="22" name="Овал 2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sp>
        <p:nvSpPr>
          <p:cNvPr id="24" name="Овал 23">
            <a:hlinkClick r:id="" action="ppaction://noaction">
              <a:snd r:embed="rId4" name="Мотор.wav"/>
            </a:hlinkClick>
          </p:cNvPr>
          <p:cNvSpPr/>
          <p:nvPr/>
        </p:nvSpPr>
        <p:spPr>
          <a:xfrm>
            <a:off x="709228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7</a:t>
            </a:r>
            <a:endParaRPr lang="ru-RU" sz="2800" b="1" dirty="0"/>
          </a:p>
        </p:txBody>
      </p:sp>
      <p:sp>
        <p:nvSpPr>
          <p:cNvPr id="25" name="Овал 24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385192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0</a:t>
            </a:r>
            <a:endParaRPr lang="ru-RU" sz="2800" b="1" dirty="0"/>
          </a:p>
        </p:txBody>
      </p:sp>
      <p:sp>
        <p:nvSpPr>
          <p:cNvPr id="26" name="Овал 25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5508104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70</a:t>
            </a:r>
            <a:endParaRPr lang="ru-RU" sz="2800" b="1" dirty="0"/>
          </a:p>
        </p:txBody>
      </p:sp>
      <p:sp>
        <p:nvSpPr>
          <p:cNvPr id="28" name="Выноска-облако 27">
            <a:hlinkClick r:id="" action="ppaction://hlinkshowjump?jump=nextslide"/>
          </p:cNvPr>
          <p:cNvSpPr/>
          <p:nvPr/>
        </p:nvSpPr>
        <p:spPr>
          <a:xfrm>
            <a:off x="5148064" y="4797152"/>
            <a:ext cx="2880320" cy="792088"/>
          </a:xfrm>
          <a:prstGeom prst="cloudCallout">
            <a:avLst>
              <a:gd name="adj1" fmla="val -75535"/>
              <a:gd name="adj2" fmla="val 78662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Поехали!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218" y="260648"/>
            <a:ext cx="1916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значение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выражения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48680"/>
            <a:ext cx="29738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 + 5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63888" y="2708920"/>
            <a:ext cx="1368152" cy="1440160"/>
            <a:chOff x="4932040" y="3789040"/>
            <a:chExt cx="1368152" cy="1440160"/>
          </a:xfrm>
        </p:grpSpPr>
        <p:sp>
          <p:nvSpPr>
            <p:cNvPr id="13" name="Овал 12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1027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8" name="Группа 17"/>
          <p:cNvGrpSpPr/>
          <p:nvPr/>
        </p:nvGrpSpPr>
        <p:grpSpPr>
          <a:xfrm>
            <a:off x="5220072" y="2708920"/>
            <a:ext cx="1368152" cy="1440160"/>
            <a:chOff x="4932040" y="3789040"/>
            <a:chExt cx="1368152" cy="1440160"/>
          </a:xfrm>
        </p:grpSpPr>
        <p:sp>
          <p:nvSpPr>
            <p:cNvPr id="19" name="Овал 18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11" name="Группа 20"/>
          <p:cNvGrpSpPr/>
          <p:nvPr/>
        </p:nvGrpSpPr>
        <p:grpSpPr>
          <a:xfrm>
            <a:off x="6804248" y="2708920"/>
            <a:ext cx="1368152" cy="1440160"/>
            <a:chOff x="4932040" y="3789040"/>
            <a:chExt cx="1368152" cy="1440160"/>
          </a:xfrm>
        </p:grpSpPr>
        <p:sp>
          <p:nvSpPr>
            <p:cNvPr id="22" name="Овал 2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sp>
        <p:nvSpPr>
          <p:cNvPr id="24" name="Овал 23">
            <a:hlinkClick r:id="" action="ppaction://noaction">
              <a:snd r:embed="rId4" name="Мотор.wav"/>
            </a:hlinkClick>
          </p:cNvPr>
          <p:cNvSpPr/>
          <p:nvPr/>
        </p:nvSpPr>
        <p:spPr>
          <a:xfrm>
            <a:off x="709228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18</a:t>
            </a:r>
            <a:endParaRPr lang="ru-RU" sz="2800" b="1" dirty="0"/>
          </a:p>
        </p:txBody>
      </p:sp>
      <p:sp>
        <p:nvSpPr>
          <p:cNvPr id="25" name="Овал 24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385192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26" name="Овал 25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5508104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17</a:t>
            </a:r>
            <a:endParaRPr lang="ru-RU" sz="2800" b="1" dirty="0"/>
          </a:p>
        </p:txBody>
      </p:sp>
      <p:sp>
        <p:nvSpPr>
          <p:cNvPr id="28" name="Выноска-облако 27">
            <a:hlinkClick r:id="" action="ppaction://hlinkshowjump?jump=nextslide"/>
          </p:cNvPr>
          <p:cNvSpPr/>
          <p:nvPr/>
        </p:nvSpPr>
        <p:spPr>
          <a:xfrm>
            <a:off x="5148064" y="4797152"/>
            <a:ext cx="2880320" cy="792088"/>
          </a:xfrm>
          <a:prstGeom prst="cloudCallout">
            <a:avLst>
              <a:gd name="adj1" fmla="val -75535"/>
              <a:gd name="adj2" fmla="val 78662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Поехали!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218" y="260648"/>
            <a:ext cx="1916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значение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выражения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9840" y="548680"/>
            <a:ext cx="35461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56 + 20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63888" y="2708920"/>
            <a:ext cx="1368152" cy="1440160"/>
            <a:chOff x="4932040" y="3789040"/>
            <a:chExt cx="1368152" cy="1440160"/>
          </a:xfrm>
        </p:grpSpPr>
        <p:sp>
          <p:nvSpPr>
            <p:cNvPr id="13" name="Овал 12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1027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8" name="Группа 17"/>
          <p:cNvGrpSpPr/>
          <p:nvPr/>
        </p:nvGrpSpPr>
        <p:grpSpPr>
          <a:xfrm>
            <a:off x="5220072" y="2708920"/>
            <a:ext cx="1368152" cy="1440160"/>
            <a:chOff x="4932040" y="3789040"/>
            <a:chExt cx="1368152" cy="1440160"/>
          </a:xfrm>
        </p:grpSpPr>
        <p:sp>
          <p:nvSpPr>
            <p:cNvPr id="19" name="Овал 18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11" name="Группа 20"/>
          <p:cNvGrpSpPr/>
          <p:nvPr/>
        </p:nvGrpSpPr>
        <p:grpSpPr>
          <a:xfrm>
            <a:off x="6804248" y="2708920"/>
            <a:ext cx="1368152" cy="1440160"/>
            <a:chOff x="4932040" y="3789040"/>
            <a:chExt cx="1368152" cy="1440160"/>
          </a:xfrm>
        </p:grpSpPr>
        <p:sp>
          <p:nvSpPr>
            <p:cNvPr id="22" name="Овал 2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sp>
        <p:nvSpPr>
          <p:cNvPr id="24" name="Овал 23">
            <a:hlinkClick r:id="" action="ppaction://noaction">
              <a:snd r:embed="rId4" name="Мотор.wav"/>
            </a:hlinkClick>
          </p:cNvPr>
          <p:cNvSpPr/>
          <p:nvPr/>
        </p:nvSpPr>
        <p:spPr>
          <a:xfrm>
            <a:off x="385192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76</a:t>
            </a:r>
            <a:endParaRPr lang="ru-RU" sz="2800" b="1" dirty="0"/>
          </a:p>
        </p:txBody>
      </p:sp>
      <p:sp>
        <p:nvSpPr>
          <p:cNvPr id="25" name="Овал 24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709228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58</a:t>
            </a:r>
            <a:endParaRPr lang="ru-RU" sz="2800" b="1" dirty="0"/>
          </a:p>
        </p:txBody>
      </p:sp>
      <p:sp>
        <p:nvSpPr>
          <p:cNvPr id="26" name="Овал 25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5508104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36</a:t>
            </a:r>
            <a:endParaRPr lang="ru-RU" sz="2800" b="1" dirty="0"/>
          </a:p>
        </p:txBody>
      </p:sp>
      <p:sp>
        <p:nvSpPr>
          <p:cNvPr id="28" name="Выноска-облако 27">
            <a:hlinkClick r:id="" action="ppaction://hlinkshowjump?jump=nextslide"/>
          </p:cNvPr>
          <p:cNvSpPr/>
          <p:nvPr/>
        </p:nvSpPr>
        <p:spPr>
          <a:xfrm>
            <a:off x="5148064" y="4797152"/>
            <a:ext cx="2880320" cy="792088"/>
          </a:xfrm>
          <a:prstGeom prst="cloudCallout">
            <a:avLst>
              <a:gd name="adj1" fmla="val -75535"/>
              <a:gd name="adj2" fmla="val 78662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Поехали!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218" y="260648"/>
            <a:ext cx="1916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значение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выражения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8043" y="548680"/>
            <a:ext cx="33297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74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63888" y="2708920"/>
            <a:ext cx="1368152" cy="1440160"/>
            <a:chOff x="4932040" y="3789040"/>
            <a:chExt cx="1368152" cy="1440160"/>
          </a:xfrm>
        </p:grpSpPr>
        <p:sp>
          <p:nvSpPr>
            <p:cNvPr id="13" name="Овал 12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1027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8" name="Группа 17"/>
          <p:cNvGrpSpPr/>
          <p:nvPr/>
        </p:nvGrpSpPr>
        <p:grpSpPr>
          <a:xfrm>
            <a:off x="5220072" y="2708920"/>
            <a:ext cx="1368152" cy="1440160"/>
            <a:chOff x="4932040" y="3789040"/>
            <a:chExt cx="1368152" cy="1440160"/>
          </a:xfrm>
        </p:grpSpPr>
        <p:sp>
          <p:nvSpPr>
            <p:cNvPr id="19" name="Овал 18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11" name="Группа 20"/>
          <p:cNvGrpSpPr/>
          <p:nvPr/>
        </p:nvGrpSpPr>
        <p:grpSpPr>
          <a:xfrm>
            <a:off x="6804248" y="2708920"/>
            <a:ext cx="1368152" cy="1440160"/>
            <a:chOff x="4932040" y="3789040"/>
            <a:chExt cx="1368152" cy="1440160"/>
          </a:xfrm>
        </p:grpSpPr>
        <p:sp>
          <p:nvSpPr>
            <p:cNvPr id="22" name="Овал 2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sp>
        <p:nvSpPr>
          <p:cNvPr id="24" name="Овал 23">
            <a:hlinkClick r:id="" action="ppaction://noaction">
              <a:snd r:embed="rId4" name="Мотор.wav"/>
            </a:hlinkClick>
          </p:cNvPr>
          <p:cNvSpPr/>
          <p:nvPr/>
        </p:nvSpPr>
        <p:spPr>
          <a:xfrm>
            <a:off x="5508104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34</a:t>
            </a:r>
            <a:endParaRPr lang="ru-RU" sz="2800" b="1" dirty="0"/>
          </a:p>
        </p:txBody>
      </p:sp>
      <p:sp>
        <p:nvSpPr>
          <p:cNvPr id="25" name="Овал 24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709228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70</a:t>
            </a:r>
            <a:endParaRPr lang="ru-RU" sz="2800" b="1" dirty="0"/>
          </a:p>
        </p:txBody>
      </p:sp>
      <p:sp>
        <p:nvSpPr>
          <p:cNvPr id="26" name="Овал 25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385192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44</a:t>
            </a:r>
            <a:endParaRPr lang="ru-RU" sz="2800" b="1" dirty="0"/>
          </a:p>
        </p:txBody>
      </p:sp>
      <p:sp>
        <p:nvSpPr>
          <p:cNvPr id="28" name="Выноска-облако 27">
            <a:hlinkClick r:id="" action="ppaction://hlinkshowjump?jump=nextslide"/>
          </p:cNvPr>
          <p:cNvSpPr/>
          <p:nvPr/>
        </p:nvSpPr>
        <p:spPr>
          <a:xfrm>
            <a:off x="5148064" y="4797152"/>
            <a:ext cx="2880320" cy="792088"/>
          </a:xfrm>
          <a:prstGeom prst="cloudCallout">
            <a:avLst>
              <a:gd name="adj1" fmla="val -75535"/>
              <a:gd name="adj2" fmla="val 78662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Поехали!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286388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3282" y="0"/>
            <a:ext cx="3571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0"/>
            <a:ext cx="357190" cy="114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500174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429000"/>
            <a:ext cx="35719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дрей\Desktop\heroes2\0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3666600"/>
            <a:ext cx="5143505" cy="319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218" y="260648"/>
            <a:ext cx="1916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значение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выражения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48680"/>
            <a:ext cx="29738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+ 6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563888" y="2708920"/>
            <a:ext cx="1368152" cy="1440160"/>
            <a:chOff x="4932040" y="3789040"/>
            <a:chExt cx="1368152" cy="1440160"/>
          </a:xfrm>
        </p:grpSpPr>
        <p:sp>
          <p:nvSpPr>
            <p:cNvPr id="13" name="Овал 12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1027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8" name="Группа 17"/>
          <p:cNvGrpSpPr/>
          <p:nvPr/>
        </p:nvGrpSpPr>
        <p:grpSpPr>
          <a:xfrm>
            <a:off x="5220072" y="2708920"/>
            <a:ext cx="1368152" cy="1440160"/>
            <a:chOff x="4932040" y="3789040"/>
            <a:chExt cx="1368152" cy="1440160"/>
          </a:xfrm>
        </p:grpSpPr>
        <p:sp>
          <p:nvSpPr>
            <p:cNvPr id="19" name="Овал 18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0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grpSp>
        <p:nvGrpSpPr>
          <p:cNvPr id="11" name="Группа 20"/>
          <p:cNvGrpSpPr/>
          <p:nvPr/>
        </p:nvGrpSpPr>
        <p:grpSpPr>
          <a:xfrm>
            <a:off x="6804248" y="2708920"/>
            <a:ext cx="1368152" cy="1440160"/>
            <a:chOff x="4932040" y="3789040"/>
            <a:chExt cx="1368152" cy="1440160"/>
          </a:xfrm>
        </p:grpSpPr>
        <p:sp>
          <p:nvSpPr>
            <p:cNvPr id="22" name="Овал 21"/>
            <p:cNvSpPr/>
            <p:nvPr/>
          </p:nvSpPr>
          <p:spPr>
            <a:xfrm>
              <a:off x="4932040" y="3861048"/>
              <a:ext cx="1368152" cy="1296144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</a:rPr>
                <a:t>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3" descr="C:\Users\dns-pk\Desktop\кнопка-пус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97" t="8001" r="10039" b="15000"/>
            <a:stretch>
              <a:fillRect/>
            </a:stretch>
          </p:blipFill>
          <p:spPr bwMode="auto">
            <a:xfrm>
              <a:off x="4932040" y="3789040"/>
              <a:ext cx="1368151" cy="1440160"/>
            </a:xfrm>
            <a:prstGeom prst="rect">
              <a:avLst/>
            </a:prstGeom>
            <a:noFill/>
          </p:spPr>
        </p:pic>
      </p:grpSp>
      <p:sp>
        <p:nvSpPr>
          <p:cNvPr id="24" name="Овал 23">
            <a:hlinkClick r:id="" action="ppaction://noaction">
              <a:snd r:embed="rId4" name="Мотор.wav"/>
            </a:hlinkClick>
          </p:cNvPr>
          <p:cNvSpPr/>
          <p:nvPr/>
        </p:nvSpPr>
        <p:spPr>
          <a:xfrm>
            <a:off x="5508104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68</a:t>
            </a:r>
            <a:endParaRPr lang="ru-RU" sz="2800" b="1" dirty="0"/>
          </a:p>
        </p:txBody>
      </p:sp>
      <p:sp>
        <p:nvSpPr>
          <p:cNvPr id="25" name="Овал 24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709228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62</a:t>
            </a:r>
            <a:endParaRPr lang="ru-RU" sz="2800" b="1" dirty="0"/>
          </a:p>
        </p:txBody>
      </p:sp>
      <p:sp>
        <p:nvSpPr>
          <p:cNvPr id="26" name="Овал 25">
            <a:hlinkClick r:id="" action="ppaction://noaction">
              <a:snd r:embed="rId5" name="Стоп.wav"/>
            </a:hlinkClick>
          </p:cNvPr>
          <p:cNvSpPr/>
          <p:nvPr/>
        </p:nvSpPr>
        <p:spPr>
          <a:xfrm>
            <a:off x="3851920" y="3068960"/>
            <a:ext cx="792088" cy="79208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95</a:t>
            </a:r>
            <a:endParaRPr lang="ru-RU" sz="2800" b="1" dirty="0"/>
          </a:p>
        </p:txBody>
      </p:sp>
      <p:sp>
        <p:nvSpPr>
          <p:cNvPr id="28" name="Выноска-облако 27">
            <a:hlinkClick r:id="" action="ppaction://hlinkshowjump?jump=nextslide"/>
          </p:cNvPr>
          <p:cNvSpPr/>
          <p:nvPr/>
        </p:nvSpPr>
        <p:spPr>
          <a:xfrm>
            <a:off x="5148064" y="4797152"/>
            <a:ext cx="2880320" cy="792088"/>
          </a:xfrm>
          <a:prstGeom prst="cloudCallout">
            <a:avLst>
              <a:gd name="adj1" fmla="val -75535"/>
              <a:gd name="adj2" fmla="val 78662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Поехали!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250</Words>
  <Application>Microsoft Office PowerPoint</Application>
  <PresentationFormat>Экран (4:3)</PresentationFormat>
  <Paragraphs>177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Школа</cp:lastModifiedBy>
  <cp:revision>17</cp:revision>
  <dcterms:created xsi:type="dcterms:W3CDTF">2013-06-02T07:02:34Z</dcterms:created>
  <dcterms:modified xsi:type="dcterms:W3CDTF">2018-06-19T12:15:09Z</dcterms:modified>
</cp:coreProperties>
</file>