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67" r:id="rId4"/>
    <p:sldId id="279" r:id="rId5"/>
    <p:sldId id="280" r:id="rId6"/>
    <p:sldId id="281" r:id="rId7"/>
    <p:sldId id="269" r:id="rId8"/>
    <p:sldId id="266" r:id="rId9"/>
    <p:sldId id="265" r:id="rId10"/>
    <p:sldId id="264" r:id="rId11"/>
    <p:sldId id="272" r:id="rId12"/>
    <p:sldId id="271" r:id="rId13"/>
    <p:sldId id="270" r:id="rId14"/>
    <p:sldId id="273" r:id="rId15"/>
    <p:sldId id="263" r:id="rId16"/>
    <p:sldId id="274" r:id="rId17"/>
    <p:sldId id="262" r:id="rId18"/>
    <p:sldId id="261" r:id="rId19"/>
    <p:sldId id="257" r:id="rId20"/>
    <p:sldId id="260" r:id="rId21"/>
    <p:sldId id="259" r:id="rId22"/>
    <p:sldId id="278" r:id="rId23"/>
    <p:sldId id="277" r:id="rId24"/>
    <p:sldId id="276" r:id="rId25"/>
    <p:sldId id="275" r:id="rId26"/>
    <p:sldId id="258" r:id="rId27"/>
    <p:sldId id="284" r:id="rId28"/>
    <p:sldId id="283" r:id="rId29"/>
    <p:sldId id="286" r:id="rId30"/>
    <p:sldId id="282" r:id="rId31"/>
    <p:sldId id="285" r:id="rId32"/>
    <p:sldId id="287" r:id="rId33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2C16"/>
    <a:srgbClr val="0C788E"/>
    <a:srgbClr val="006666"/>
    <a:srgbClr val="0099CC"/>
    <a:srgbClr val="3366CC"/>
    <a:srgbClr val="660033"/>
    <a:srgbClr val="003399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23" autoAdjust="0"/>
    <p:restoredTop sz="94652" autoAdjust="0"/>
  </p:normalViewPr>
  <p:slideViewPr>
    <p:cSldViewPr>
      <p:cViewPr varScale="1">
        <p:scale>
          <a:sx n="37" d="100"/>
          <a:sy n="37" d="100"/>
        </p:scale>
        <p:origin x="-127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D7DDD2-CD40-464E-BCB3-223DDAD687FC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C7A4B3-F2FE-46B5-8EDC-CC55D147B95A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FB6DA0-3AE5-4C8A-B167-7F67B5E46D0A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0B3C41-8252-4CE6-AE5D-13B6326D960A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E95704-1695-47AA-B80E-9AD234717ACE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434D9B-80DB-4168-98AD-CF532CE9DD46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4EBC5D-3868-449B-A89D-35D5F006D205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D8A53E-7788-4B9E-A619-779A1A7F0982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204EAE-C510-4E95-9824-ED2845C26861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7BBF5D-FBBB-4877-AB97-E56DA4929B78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DF94DD-FB7A-4E34-9B72-0CF1C8253FA4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ABFDEE3-3E05-4A66-9B60-0A20B037DF6B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8" name="Rectangle 150"/>
          <p:cNvSpPr>
            <a:spLocks noGrp="1" noChangeArrowheads="1"/>
          </p:cNvSpPr>
          <p:nvPr>
            <p:ph type="ctrTitle"/>
          </p:nvPr>
        </p:nvSpPr>
        <p:spPr>
          <a:xfrm>
            <a:off x="1619250" y="5445125"/>
            <a:ext cx="5832475" cy="647700"/>
          </a:xfrm>
        </p:spPr>
        <p:txBody>
          <a:bodyPr/>
          <a:lstStyle/>
          <a:p>
            <a:r>
              <a:rPr lang="ru-RU" sz="4800" b="1" dirty="0">
                <a:solidFill>
                  <a:srgbClr val="663300"/>
                </a:solidFill>
              </a:rPr>
              <a:t>У</a:t>
            </a:r>
            <a:r>
              <a:rPr lang="ru-RU" sz="4800" b="1" dirty="0" smtClean="0">
                <a:solidFill>
                  <a:srgbClr val="663300"/>
                </a:solidFill>
              </a:rPr>
              <a:t>рок технологии в 1 классе.</a:t>
            </a:r>
            <a:endParaRPr lang="es-ES" sz="4800" b="1" dirty="0">
              <a:solidFill>
                <a:srgbClr val="6633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786578" y="6643710"/>
            <a:ext cx="2357422" cy="2142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Prezentacii.com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Названия каких рыб связаны с астрономией?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451316"/>
            <a:ext cx="4797152" cy="3597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796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Рыба-комета.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6146" name="Picture 2" descr="C:\Users\Sony\Desktop\CRW_123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556792"/>
            <a:ext cx="5715000" cy="293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3960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147248" cy="1417638"/>
          </a:xfrm>
        </p:spPr>
        <p:txBody>
          <a:bodyPr/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Рыба-луна.</a:t>
            </a:r>
            <a:endParaRPr lang="ru-RU" sz="4800" b="1" dirty="0">
              <a:solidFill>
                <a:srgbClr val="FF00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052736"/>
            <a:ext cx="5184576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4878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Рыба-солнце.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236664"/>
            <a:ext cx="5035649" cy="361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3878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Рыба-звездочёт.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124744"/>
            <a:ext cx="5112568" cy="3617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4531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.033 0.027 0.06 0.06 0.06 C 0.099 0.06 0.113 0.03 0.119 0.012 L 0.125 -0.012 C 0.131 -0.03 0.146 -0.06 0.19 -0.06 C 0.218 -0.06 0.25 -0.033 0.25 0 C 0.25 0.033 0.218 0.06 0.19 0.06 C 0.146 0.06 0.131 0.03 0.125 0.012 L 0.119 -0.012 C 0.113 -0.03 0.099 -0.06 0.06 -0.06 C 0.027 -0.06 0 -0.033 0 0 Z" pathEditMode="relative" ptsTypes="">
                                      <p:cBhvr>
                                        <p:cTn id="6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Какие рыбы долго живут?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24744"/>
            <a:ext cx="2806427" cy="3714055"/>
          </a:xfrm>
        </p:spPr>
        <p:txBody>
          <a:bodyPr/>
          <a:lstStyle/>
          <a:p>
            <a:pPr algn="ctr"/>
            <a:r>
              <a:rPr lang="ru-RU" sz="4800" b="1" dirty="0" smtClean="0"/>
              <a:t>Щука живёт до </a:t>
            </a:r>
          </a:p>
          <a:p>
            <a:pPr marL="0" indent="0" algn="ctr">
              <a:buNone/>
            </a:pPr>
            <a:r>
              <a:rPr lang="ru-RU" sz="4800" b="1" dirty="0" smtClean="0"/>
              <a:t>100 лет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3971" y="1124744"/>
            <a:ext cx="5180806" cy="3714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1699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Сом живёт до 60 лет.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8452008" cy="3079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3815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>
                <a:solidFill>
                  <a:srgbClr val="FF0000"/>
                </a:solidFill>
              </a:rPr>
              <a:t>Какая рыба во время высыхания водоема устраивает себе капсулу из ила и в ней пережидает засуху?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00808"/>
            <a:ext cx="4474989" cy="29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700808"/>
            <a:ext cx="2592288" cy="3187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7507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Какой предельный возраст золотой рыбки? </a:t>
            </a:r>
          </a:p>
        </p:txBody>
      </p:sp>
      <p:pic>
        <p:nvPicPr>
          <p:cNvPr id="13314" name="Picture 2" descr="C:\Users\Sony\Desktop\aquafanat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484784"/>
            <a:ext cx="5472608" cy="3538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4882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В иголках, словно </a:t>
            </a:r>
            <a:r>
              <a:rPr lang="ru-RU" b="1" dirty="0" smtClean="0">
                <a:solidFill>
                  <a:srgbClr val="FF0000"/>
                </a:solidFill>
              </a:rPr>
              <a:t>ёж</a:t>
            </a:r>
            <a:r>
              <a:rPr lang="ru-RU" b="1" dirty="0">
                <a:solidFill>
                  <a:srgbClr val="FF0000"/>
                </a:solidFill>
              </a:rPr>
              <a:t>, как зовется рыба?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786578" y="6643710"/>
            <a:ext cx="2357422" cy="2142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Prezentacii.com</a:t>
            </a:r>
            <a:endParaRPr lang="ru-R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484784"/>
            <a:ext cx="5178152" cy="3449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Рыбка.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 воде она живет —</a:t>
            </a:r>
          </a:p>
          <a:p>
            <a:r>
              <a:rPr lang="ru-RU" dirty="0"/>
              <a:t>Нет клюва, а клюет.</a:t>
            </a:r>
          </a:p>
          <a:p>
            <a:r>
              <a:rPr lang="ru-RU" dirty="0"/>
              <a:t>Блещет в речке чистой</a:t>
            </a:r>
          </a:p>
          <a:p>
            <a:r>
              <a:rPr lang="ru-RU" dirty="0"/>
              <a:t>Спинкой серебристой. </a:t>
            </a:r>
          </a:p>
        </p:txBody>
      </p:sp>
    </p:spTree>
    <p:extLst>
      <p:ext uri="{BB962C8B-B14F-4D97-AF65-F5344CB8AC3E}">
        <p14:creationId xmlns:p14="http://schemas.microsoft.com/office/powerpoint/2010/main" val="353444264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Кто летает, а не птица? 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196752"/>
            <a:ext cx="5904656" cy="3712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081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У какой рыбы острые треугольные зубы? 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628800"/>
            <a:ext cx="5256584" cy="3258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5183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8892480" cy="1228998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Поделки из бумажных тарелок.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7410" name="Picture 2" descr="C:\Users\Sony\Desktop\рыбка\roiroi9_(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12776"/>
            <a:ext cx="7544981" cy="3265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592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Sony\Desktop\рыбка\karton2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04664"/>
            <a:ext cx="5832648" cy="4582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2381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Sony\Desktop\рыбка\roiroi9_(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04664"/>
            <a:ext cx="7090018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8726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Sony\Desktop\рыбка\roiroi9_(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8680"/>
            <a:ext cx="7776864" cy="4082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5786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Sony\Desktop\рыбка\135615917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76672"/>
            <a:ext cx="6984776" cy="4377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6532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Материалы и инструменты: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dirty="0"/>
              <a:t>б</a:t>
            </a:r>
            <a:r>
              <a:rPr lang="ru-RU" sz="3600" dirty="0" smtClean="0"/>
              <a:t>умажные тарелки;</a:t>
            </a:r>
          </a:p>
          <a:p>
            <a:r>
              <a:rPr lang="ru-RU" sz="3600" dirty="0"/>
              <a:t>н</a:t>
            </a:r>
            <a:r>
              <a:rPr lang="ru-RU" sz="3600" dirty="0" smtClean="0"/>
              <a:t>ожницы;</a:t>
            </a:r>
          </a:p>
          <a:p>
            <a:r>
              <a:rPr lang="ru-RU" sz="3600" dirty="0"/>
              <a:t>к</a:t>
            </a:r>
            <a:r>
              <a:rPr lang="ru-RU" sz="3600" dirty="0" smtClean="0"/>
              <a:t>лей;</a:t>
            </a:r>
          </a:p>
          <a:p>
            <a:r>
              <a:rPr lang="ru-RU" sz="3600" dirty="0"/>
              <a:t>ф</a:t>
            </a:r>
            <a:r>
              <a:rPr lang="ru-RU" sz="3600" dirty="0" smtClean="0"/>
              <a:t>ломастеры, цветные карандаши, гуашь</a:t>
            </a:r>
          </a:p>
          <a:p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424165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Техника безопасности при работе с ножницами и клеем: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019" y="1484784"/>
            <a:ext cx="4570263" cy="342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3842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60648"/>
            <a:ext cx="8892480" cy="5865515"/>
          </a:xfrm>
        </p:spPr>
        <p:txBody>
          <a:bodyPr/>
          <a:lstStyle/>
          <a:p>
            <a:r>
              <a:rPr lang="ru-RU" sz="2800" b="1" dirty="0"/>
              <a:t>Ножницы нельзя оставлять в открытом виде;</a:t>
            </a:r>
          </a:p>
          <a:p>
            <a:r>
              <a:rPr lang="ru-RU" sz="2800" b="1" dirty="0"/>
              <a:t>Резать только сидя или стоя, но не на ходу;</a:t>
            </a:r>
          </a:p>
          <a:p>
            <a:r>
              <a:rPr lang="ru-RU" sz="2800" b="1" dirty="0"/>
              <a:t>Нельзя ножницы близко подносить к лицу;</a:t>
            </a:r>
          </a:p>
          <a:p>
            <a:r>
              <a:rPr lang="ru-RU" sz="2800" b="1" dirty="0"/>
              <a:t>Передавать друг другу кольцами вперед, а не кончиком;</a:t>
            </a:r>
          </a:p>
          <a:p>
            <a:r>
              <a:rPr lang="ru-RU" sz="2800" b="1" dirty="0"/>
              <a:t>При работе с клеем нужно пользоваться кисточкой;</a:t>
            </a:r>
          </a:p>
          <a:p>
            <a:r>
              <a:rPr lang="ru-RU" sz="2800" b="1" dirty="0"/>
              <a:t>Клея намазывайте столько, сколько вам нужно. Лишний клей не делает вашу поделку красивей.</a:t>
            </a:r>
          </a:p>
          <a:p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852456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ony\Desktop\photos0-800x600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48680"/>
            <a:ext cx="7600950" cy="442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8224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Этапы работы:</a:t>
            </a:r>
            <a:endParaRPr lang="ru-RU" dirty="0"/>
          </a:p>
        </p:txBody>
      </p:sp>
      <p:pic>
        <p:nvPicPr>
          <p:cNvPr id="22530" name="Picture 2" descr="C:\Users\Sony\Desktop\рыбка\roiroi9_(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196752"/>
            <a:ext cx="5760640" cy="3852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4155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23280"/>
            <a:ext cx="6552728" cy="458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6130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548680"/>
            <a:ext cx="8219256" cy="5577483"/>
          </a:xfrm>
        </p:spPr>
        <p:txBody>
          <a:bodyPr/>
          <a:lstStyle/>
          <a:p>
            <a:r>
              <a:rPr lang="ru-RU" i="1" u="sng" dirty="0"/>
              <a:t>Презентацию подготовила:</a:t>
            </a:r>
          </a:p>
          <a:p>
            <a:pPr marL="0" indent="0">
              <a:buNone/>
            </a:pPr>
            <a:r>
              <a:rPr lang="ru-RU" b="1" dirty="0">
                <a:solidFill>
                  <a:srgbClr val="663300"/>
                </a:solidFill>
              </a:rPr>
              <a:t>Кондратьева Мария Владимировна,</a:t>
            </a:r>
          </a:p>
          <a:p>
            <a:pPr marL="0" indent="0" algn="ctr">
              <a:buNone/>
            </a:pPr>
            <a:r>
              <a:rPr lang="ru-RU" dirty="0"/>
              <a:t>учитель ГБОУ СОШ № 491 с углублённым изучением математики Красногвардейского района,</a:t>
            </a:r>
          </a:p>
          <a:p>
            <a:pPr marL="0" indent="0" algn="ctr">
              <a:buNone/>
            </a:pPr>
            <a:r>
              <a:rPr lang="ru-RU" dirty="0"/>
              <a:t>г. Санкт- Петербург</a:t>
            </a:r>
          </a:p>
          <a:p>
            <a:pPr marL="0" indent="0" algn="ctr">
              <a:buNone/>
            </a:pPr>
            <a:r>
              <a:rPr lang="ru-RU" dirty="0"/>
              <a:t>2014г.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5247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332657"/>
            <a:ext cx="8136904" cy="4248471"/>
          </a:xfrm>
        </p:spPr>
        <p:txBody>
          <a:bodyPr/>
          <a:lstStyle/>
          <a:p>
            <a:r>
              <a:rPr lang="ru-RU" sz="2800" dirty="0"/>
              <a:t>Относясь к типу позвоночных животных, рыбы отличаются от всех остальных его многочисленных представителей тем, что проживают преимущественно в водной среде, а для дыхания используют специальный орган — жабры. Нет больше ни одного представителя класса позвоночных, у которого бы наблюдалось такое разнообразие форм тела, конечностей и органов, как это существует у рыб.</a:t>
            </a:r>
          </a:p>
        </p:txBody>
      </p:sp>
    </p:spTree>
    <p:extLst>
      <p:ext uri="{BB962C8B-B14F-4D97-AF65-F5344CB8AC3E}">
        <p14:creationId xmlns:p14="http://schemas.microsoft.com/office/powerpoint/2010/main" val="4134387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252536" y="260648"/>
            <a:ext cx="9145016" cy="5865515"/>
          </a:xfrm>
        </p:spPr>
        <p:txBody>
          <a:bodyPr/>
          <a:lstStyle/>
          <a:p>
            <a:r>
              <a:rPr lang="ru-RU" sz="2400" dirty="0"/>
              <a:t>Форма тела рыб может быть вытянутой как у змей или червей, быть сжатой с боков или иметь вид ленты, быть сильно сплющенной или выглядеть очень массивно. Наружный покров рыб также достаточно разнообразен: это могут быть пластинки, чешуйки и щитки самой различной формы, расположенные как вдоль, так и поперек их тела. Наибольший интерес вызывает окраска рыб, ни один вид животных в мире не может соперничать с ними по ее яркости и разнообразию. Кроме того, что в этой окраске могут присутствовать цвета всех драгоценных камней и металлов, она может содержать причудливые узоры и даже изменяться в зависимости от обстоятельств.</a:t>
            </a:r>
          </a:p>
        </p:txBody>
      </p:sp>
    </p:spTree>
    <p:extLst>
      <p:ext uri="{BB962C8B-B14F-4D97-AF65-F5344CB8AC3E}">
        <p14:creationId xmlns:p14="http://schemas.microsoft.com/office/powerpoint/2010/main" val="1393377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126163"/>
          </a:xfrm>
        </p:spPr>
        <p:txBody>
          <a:bodyPr/>
          <a:lstStyle/>
          <a:p>
            <a:r>
              <a:rPr lang="ru-RU" dirty="0"/>
              <a:t>Кроме того, что рыбы являются самыми совершенными пловцами, некоторые их виды могут совершать короткие перелеты над поверхностью воды, ползать по илу, земле и даже по стволам деревьев. Мало какое животное может посоперничать с рыбами и по выносливости, в поисках пищи или места для нереста они могут преодолевать огромные расстояния, практически не питаясь при этом.</a:t>
            </a:r>
          </a:p>
        </p:txBody>
      </p:sp>
    </p:spTree>
    <p:extLst>
      <p:ext uri="{BB962C8B-B14F-4D97-AF65-F5344CB8AC3E}">
        <p14:creationId xmlns:p14="http://schemas.microsoft.com/office/powerpoint/2010/main" val="2702750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Интересные факты о рыбах.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268761"/>
            <a:ext cx="5184576" cy="3534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4652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Какие рыбы самые большие и прожорливые в море? </a:t>
            </a:r>
          </a:p>
        </p:txBody>
      </p:sp>
      <p:pic>
        <p:nvPicPr>
          <p:cNvPr id="3074" name="Picture 2" descr="C:\Users\Sony\Desktop\15e7166ceae5e0a02c46eff026de31d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1643310"/>
            <a:ext cx="4248472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im4-tub-ru.yandex.net/i?id=148310746-12-72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8019" y="1643309"/>
            <a:ext cx="3664421" cy="3308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6061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Почему коралловые рыбки такие яркие?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524740"/>
            <a:ext cx="5162624" cy="3417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0101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5038</TotalTime>
  <Words>476</Words>
  <Application>Microsoft Office PowerPoint</Application>
  <PresentationFormat>Экран (4:3)</PresentationFormat>
  <Paragraphs>47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Diseño predeterminado</vt:lpstr>
      <vt:lpstr>Урок технологии в 1 классе.</vt:lpstr>
      <vt:lpstr>Рыбка.</vt:lpstr>
      <vt:lpstr>Презентация PowerPoint</vt:lpstr>
      <vt:lpstr>Презентация PowerPoint</vt:lpstr>
      <vt:lpstr>Презентация PowerPoint</vt:lpstr>
      <vt:lpstr>Презентация PowerPoint</vt:lpstr>
      <vt:lpstr>Интересные факты о рыбах.</vt:lpstr>
      <vt:lpstr>Какие рыбы самые большие и прожорливые в море? </vt:lpstr>
      <vt:lpstr>Почему коралловые рыбки такие яркие?</vt:lpstr>
      <vt:lpstr>Названия каких рыб связаны с астрономией?</vt:lpstr>
      <vt:lpstr>Рыба-комета.</vt:lpstr>
      <vt:lpstr>Рыба-луна.</vt:lpstr>
      <vt:lpstr>Рыба-солнце.</vt:lpstr>
      <vt:lpstr>Рыба-звездочёт.</vt:lpstr>
      <vt:lpstr>Какие рыбы долго живут? </vt:lpstr>
      <vt:lpstr>Сом живёт до 60 лет.</vt:lpstr>
      <vt:lpstr>Какая рыба во время высыхания водоема устраивает себе капсулу из ила и в ней пережидает засуху? </vt:lpstr>
      <vt:lpstr>Какой предельный возраст золотой рыбки? </vt:lpstr>
      <vt:lpstr>В иголках, словно ёж, как зовется рыба? </vt:lpstr>
      <vt:lpstr>Кто летает, а не птица? </vt:lpstr>
      <vt:lpstr>У какой рыбы острые треугольные зубы? </vt:lpstr>
      <vt:lpstr>Поделки из бумажных тарелок.</vt:lpstr>
      <vt:lpstr>Презентация PowerPoint</vt:lpstr>
      <vt:lpstr>Презентация PowerPoint</vt:lpstr>
      <vt:lpstr>Презентация PowerPoint</vt:lpstr>
      <vt:lpstr>Презентация PowerPoint</vt:lpstr>
      <vt:lpstr>Материалы и инструменты:</vt:lpstr>
      <vt:lpstr>Техника безопасности при работе с ножницами и клеем:</vt:lpstr>
      <vt:lpstr>Презентация PowerPoint</vt:lpstr>
      <vt:lpstr>Этапы работы:</vt:lpstr>
      <vt:lpstr>Презентация PowerPoint</vt:lpstr>
      <vt:lpstr>Презентация PowerPoint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Sony</cp:lastModifiedBy>
  <cp:revision>734</cp:revision>
  <dcterms:created xsi:type="dcterms:W3CDTF">2010-05-23T14:28:12Z</dcterms:created>
  <dcterms:modified xsi:type="dcterms:W3CDTF">2014-06-02T18:45:58Z</dcterms:modified>
</cp:coreProperties>
</file>