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201F"/>
    <a:srgbClr val="FF7453"/>
    <a:srgbClr val="FF9981"/>
    <a:srgbClr val="FF00FF"/>
    <a:srgbClr val="FA98EC"/>
    <a:srgbClr val="CEEA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8719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39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879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016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517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62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98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9129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42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889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18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1FA12-5880-45D3-92CE-8F0259D84499}" type="datetimeFigureOut">
              <a:rPr lang="ru-RU" smtClean="0"/>
              <a:pPr/>
              <a:t>15.11.2015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D876E-E566-44FE-B3C7-85AA53D755C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69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img-fotki.yandex.ru/get/6504/16969765.14/0_66c87_cc86c5d7_orig.png" TargetMode="External"/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aliningradlib.ru/system/files/imagecache/picture_800/500_pad_white.png" TargetMode="External"/><Relationship Id="rId4" Type="http://schemas.openxmlformats.org/officeDocument/2006/relationships/hyperlink" Target="http://stphotoshop.ru/blog/krasochnyj_nabor_fonov_dlja_skrapbukinga/2014-03-15-3297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2000240"/>
            <a:ext cx="6912768" cy="169277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0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</a:t>
            </a:r>
          </a:p>
          <a:p>
            <a:pPr algn="ctr"/>
            <a:r>
              <a:rPr lang="ru-RU" sz="4400" b="1" cap="all" spc="200" dirty="0" smtClean="0">
                <a:ln w="6350">
                  <a:solidFill>
                    <a:srgbClr val="C00000"/>
                  </a:solidFill>
                </a:ln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«решаем задачи»</a:t>
            </a:r>
            <a:endParaRPr lang="ru-RU" sz="4400" b="1" cap="all" spc="200" dirty="0">
              <a:ln w="6350">
                <a:solidFill>
                  <a:srgbClr val="C00000"/>
                </a:solidFill>
              </a:ln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7224" y="1181385"/>
            <a:ext cx="766770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11430"/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Математика ∙ 3 класс ∙ </a:t>
            </a:r>
            <a:endParaRPr lang="ru-RU" sz="2400" b="1" cap="none" spc="0" dirty="0">
              <a:ln w="11430"/>
              <a:solidFill>
                <a:srgbClr val="C00000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836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000264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142976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6594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40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1</a:t>
              </a:r>
              <a:endParaRPr lang="ru-RU" sz="4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857356" y="857232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конструкторе 80 деталей. Из 32 деталей собрали трактор. Сколько деталей осталось?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781308" y="3500438"/>
            <a:ext cx="2004873" cy="2071702"/>
          </a:xfrm>
          <a:prstGeom prst="ellipse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929190" y="3143248"/>
            <a:ext cx="3504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50 деталей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00364" y="4143380"/>
            <a:ext cx="35046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48 деталей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67386" y="5143512"/>
            <a:ext cx="3196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52 детали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357454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"/>
          <p:cNvGrpSpPr/>
          <p:nvPr/>
        </p:nvGrpSpPr>
        <p:grpSpPr>
          <a:xfrm>
            <a:off x="1142976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6594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40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2</a:t>
              </a:r>
              <a:endParaRPr lang="ru-RU" sz="4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3042" y="857232"/>
            <a:ext cx="5929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После того как Костя поднялся по канату на 4 м, ему осталось до половины пути 2 м. Найди длину каната. 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857884" y="4286256"/>
            <a:ext cx="2004873" cy="2071702"/>
          </a:xfrm>
          <a:prstGeom prst="ellipse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928662" y="4071942"/>
            <a:ext cx="11753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6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715140" y="4143380"/>
            <a:ext cx="1521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12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714744" y="4143380"/>
            <a:ext cx="1521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10 м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143140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"/>
          <p:cNvGrpSpPr/>
          <p:nvPr/>
        </p:nvGrpSpPr>
        <p:grpSpPr>
          <a:xfrm>
            <a:off x="1142976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6594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40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3</a:t>
              </a:r>
              <a:endParaRPr lang="ru-RU" sz="4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3042" y="714356"/>
            <a:ext cx="5929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Галя собрала 12 стаканов земляники, а Надя на 4 стакана меньше. Сколько стаканов земляники собрали девочки?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-214346" y="2786058"/>
            <a:ext cx="2004873" cy="2071702"/>
          </a:xfrm>
          <a:prstGeom prst="ellipse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000364" y="3857628"/>
            <a:ext cx="373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16 </a:t>
            </a:r>
            <a:r>
              <a:rPr lang="ru-RU" sz="5400" b="1" cap="none" spc="-15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стаканов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071810"/>
            <a:ext cx="373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20 </a:t>
            </a:r>
            <a:r>
              <a:rPr lang="ru-RU" sz="5400" b="1" cap="none" spc="-15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стаканов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4714884"/>
            <a:ext cx="37353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28 </a:t>
            </a:r>
            <a:r>
              <a:rPr lang="ru-RU" sz="5400" b="1" cap="none" spc="-15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стаканов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000264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"/>
          <p:cNvGrpSpPr/>
          <p:nvPr/>
        </p:nvGrpSpPr>
        <p:grpSpPr>
          <a:xfrm>
            <a:off x="1142976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6594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40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4</a:t>
              </a:r>
              <a:endParaRPr lang="ru-RU" sz="4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3042" y="785794"/>
            <a:ext cx="5929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Можно ли разместить 45 туристов в восьми шестиместных палатках?</a:t>
            </a:r>
            <a:endParaRPr lang="ru-RU" sz="3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643042" y="4069561"/>
            <a:ext cx="2214578" cy="2288397"/>
          </a:xfrm>
          <a:prstGeom prst="ellipse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2214546" y="3571876"/>
            <a:ext cx="8819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да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86380" y="3571876"/>
            <a:ext cx="12314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нет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000264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"/>
          <p:cNvGrpSpPr/>
          <p:nvPr/>
        </p:nvGrpSpPr>
        <p:grpSpPr>
          <a:xfrm>
            <a:off x="1142976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65942" cy="707886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40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5</a:t>
              </a:r>
              <a:endParaRPr lang="ru-RU" sz="40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3042" y="642918"/>
            <a:ext cx="5929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кормушке сидели воробьи и синицы. На сколько меньше было синиц, если их 16, 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воробьёв 24?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3214678" y="3714752"/>
            <a:ext cx="2004873" cy="2071702"/>
          </a:xfrm>
          <a:prstGeom prst="ellipse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785786" y="3286124"/>
            <a:ext cx="179568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 10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571868" y="3286124"/>
            <a:ext cx="14494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на 8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43570" y="3291488"/>
            <a:ext cx="25875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40 птиц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nextslide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642910" y="642918"/>
            <a:ext cx="7858180" cy="2143140"/>
          </a:xfrm>
          <a:prstGeom prst="ribbon">
            <a:avLst>
              <a:gd name="adj1" fmla="val 4096"/>
              <a:gd name="adj2" fmla="val 75000"/>
            </a:avLst>
          </a:prstGeom>
          <a:solidFill>
            <a:srgbClr val="CEEAB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" name="Группа 6"/>
          <p:cNvGrpSpPr/>
          <p:nvPr/>
        </p:nvGrpSpPr>
        <p:grpSpPr>
          <a:xfrm>
            <a:off x="1214414" y="642918"/>
            <a:ext cx="865942" cy="857256"/>
            <a:chOff x="277034" y="1357298"/>
            <a:chExt cx="865942" cy="857256"/>
          </a:xfrm>
        </p:grpSpPr>
        <p:sp>
          <p:nvSpPr>
            <p:cNvPr id="5" name="24-конечная звезда 4"/>
            <p:cNvSpPr/>
            <p:nvPr/>
          </p:nvSpPr>
          <p:spPr>
            <a:xfrm>
              <a:off x="285720" y="1357298"/>
              <a:ext cx="857256" cy="857256"/>
            </a:xfrm>
            <a:prstGeom prst="star24">
              <a:avLst>
                <a:gd name="adj" fmla="val 45500"/>
              </a:avLst>
            </a:prstGeom>
            <a:solidFill>
              <a:srgbClr val="FF9981"/>
            </a:solidFill>
            <a:ln>
              <a:solidFill>
                <a:srgbClr val="FF745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277034" y="1428736"/>
              <a:ext cx="840295" cy="64633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ru-RU" sz="32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№</a:t>
              </a:r>
              <a:r>
                <a:rPr lang="ru-RU" sz="3600" b="1" cap="none" spc="50" dirty="0" smtClean="0">
                  <a:ln w="11430"/>
                  <a:solidFill>
                    <a:schemeClr val="accent2">
                      <a:lumMod val="50000"/>
                    </a:schemeClr>
                  </a:soli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6</a:t>
              </a:r>
              <a:endParaRPr lang="ru-RU" sz="3600" b="1" cap="none" spc="50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1643042" y="714356"/>
            <a:ext cx="592935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   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Из автобуса на первой остановке вышли 10 человек, на второй – 7. Сколько человек вышло из автобуса?</a:t>
            </a:r>
            <a:endParaRPr lang="ru-RU" sz="3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" name="Рисунок 8" descr="500_pad_white.pn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-214346" y="2786058"/>
            <a:ext cx="2004873" cy="2071702"/>
          </a:xfrm>
          <a:prstGeom prst="ellipse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3000364" y="3857628"/>
            <a:ext cx="353609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3 человека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3071810"/>
            <a:ext cx="354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17 человек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143504" y="4714884"/>
            <a:ext cx="3546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57201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13 человек</a:t>
            </a:r>
            <a:endParaRPr lang="ru-RU" sz="5400" b="1" cap="none" spc="-15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57201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Овал 15">
            <a:hlinkClick r:id="" action="ppaction://hlinkshowjump?jump=endshow"/>
          </p:cNvPr>
          <p:cNvSpPr/>
          <p:nvPr/>
        </p:nvSpPr>
        <p:spPr>
          <a:xfrm>
            <a:off x="8072462" y="5929330"/>
            <a:ext cx="642942" cy="57150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1733580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83568" y="1340769"/>
            <a:ext cx="7776864" cy="3888431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Автор шаблона </a:t>
            </a:r>
            <a:r>
              <a:rPr lang="ru-RU" sz="2400" b="1" i="1" dirty="0" err="1" smtClean="0"/>
              <a:t>Ранько</a:t>
            </a:r>
            <a:r>
              <a:rPr lang="ru-RU" sz="2400" b="1" i="1" dirty="0" smtClean="0"/>
              <a:t> Елена Алексеевна 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i="1" dirty="0" smtClean="0"/>
              <a:t>Сайт: </a:t>
            </a:r>
            <a:r>
              <a:rPr lang="en-US" sz="2400" i="1" dirty="0" smtClean="0">
                <a:hlinkClick r:id="rId2"/>
              </a:rPr>
              <a:t>http://elenaranko.ucoz.ru/</a:t>
            </a:r>
            <a:r>
              <a:rPr lang="ru-RU" sz="2400" i="1" dirty="0" smtClean="0"/>
              <a:t> 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угловая виньетка  (обработка в </a:t>
            </a:r>
            <a:r>
              <a:rPr lang="en-US" sz="2400" b="1" i="1" dirty="0" smtClean="0"/>
              <a:t>Adobe Photoshop</a:t>
            </a:r>
            <a:r>
              <a:rPr lang="ru-RU" sz="2400" b="1" i="1" dirty="0" smtClean="0"/>
              <a:t>):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2000" dirty="0">
                <a:hlinkClick r:id="rId3"/>
              </a:rPr>
              <a:t>http://</a:t>
            </a:r>
            <a:r>
              <a:rPr lang="en-US" sz="2000" dirty="0" smtClean="0">
                <a:hlinkClick r:id="rId3"/>
              </a:rPr>
              <a:t>img-fotki.yandex.ru/get/6504/16969765.14/0_66c87_cc86c5d7_orig.png</a:t>
            </a:r>
            <a:r>
              <a:rPr lang="ru-RU" sz="2000" dirty="0" smtClean="0"/>
              <a:t>  </a:t>
            </a:r>
            <a:endParaRPr lang="ru-RU" sz="20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красочный набор фонов для </a:t>
            </a:r>
            <a:r>
              <a:rPr lang="ru-RU" sz="2400" b="1" i="1" dirty="0" err="1" smtClean="0"/>
              <a:t>скрапбукинга</a:t>
            </a:r>
            <a:r>
              <a:rPr lang="ru-RU" sz="2400" b="1" i="1" dirty="0" smtClean="0"/>
              <a:t> (архив): </a:t>
            </a:r>
            <a:r>
              <a:rPr lang="ru-RU" sz="2000" dirty="0" smtClean="0">
                <a:hlinkClick r:id="rId4"/>
              </a:rPr>
              <a:t>http://stphotoshop.ru/blog/krasochnyj_nabor_fonov_dlja_skrapbukinga/2014-03-15-32977</a:t>
            </a:r>
            <a:r>
              <a:rPr lang="ru-RU" sz="2000" dirty="0" smtClean="0"/>
              <a:t> 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Рамочка выполнена в программе </a:t>
            </a:r>
            <a:r>
              <a:rPr lang="en-US" sz="2400" b="1" i="1" dirty="0" smtClean="0"/>
              <a:t>Adobe Photoshop</a:t>
            </a:r>
            <a:endParaRPr lang="ru-RU" sz="24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endParaRPr lang="ru-RU" sz="24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u="sng" dirty="0" smtClean="0"/>
              <a:t>Для презентации: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400" b="1" i="1" dirty="0" smtClean="0"/>
              <a:t>Аленький цветочек </a:t>
            </a:r>
            <a:r>
              <a:rPr lang="en-US" sz="2400" b="1" i="1" dirty="0" smtClean="0">
                <a:hlinkClick r:id="rId5"/>
              </a:rPr>
              <a:t>http://www.kaliningradlib.ru/system/files/imagecache/picture_800/500_pad_white.png</a:t>
            </a:r>
            <a:endParaRPr lang="ru-RU" sz="2400" b="1" i="1" dirty="0" smtClean="0"/>
          </a:p>
          <a:p>
            <a:pPr marL="0" lv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r>
              <a:rPr lang="ru-RU" sz="2000" dirty="0" smtClean="0"/>
              <a:t>Тест №13 – Н.Б.Истомина, О.П.Горина Математика «Тестовые задания» 3 класс. Изд.: Смоленск, Ассоциация </a:t>
            </a:r>
            <a:r>
              <a:rPr lang="en-US" sz="2000" dirty="0" smtClean="0"/>
              <a:t>XXI</a:t>
            </a:r>
            <a:r>
              <a:rPr lang="ru-RU" sz="2000" dirty="0" smtClean="0"/>
              <a:t> век, 2015г.</a:t>
            </a:r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endParaRPr lang="ru-RU" sz="2400" b="1" i="1" dirty="0" smtClean="0"/>
          </a:p>
          <a:p>
            <a:pPr marL="0">
              <a:lnSpc>
                <a:spcPct val="114000"/>
              </a:lnSpc>
              <a:spcBef>
                <a:spcPts val="0"/>
              </a:spcBef>
              <a:buClr>
                <a:srgbClr val="800000"/>
              </a:buClr>
              <a:buSzPct val="75000"/>
              <a:buFont typeface="Wingdings" panose="05000000000000000000" pitchFamily="2" charset="2"/>
              <a:buChar char="v"/>
            </a:pPr>
            <a:endParaRPr lang="ru-RU" sz="2400" b="1" i="1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352928" cy="72008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Ресурсы:</a:t>
            </a:r>
          </a:p>
        </p:txBody>
      </p:sp>
    </p:spTree>
    <p:extLst>
      <p:ext uri="{BB962C8B-B14F-4D97-AF65-F5344CB8AC3E}">
        <p14:creationId xmlns:p14="http://schemas.microsoft.com/office/powerpoint/2010/main" val="19477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E0000"/>
      </a:hlink>
      <a:folHlink>
        <a:srgbClr val="FF9B9B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242</Words>
  <Application>Microsoft Office PowerPoint</Application>
  <PresentationFormat>Экран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Ресурсы: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"Решаем задачи"</dc:title>
  <dc:subject>математика тест5 класс 3</dc:subject>
  <dc:creator>corowina</dc:creator>
  <cp:lastModifiedBy>Sony</cp:lastModifiedBy>
  <cp:revision>18</cp:revision>
  <dcterms:created xsi:type="dcterms:W3CDTF">2015-02-22T20:56:18Z</dcterms:created>
  <dcterms:modified xsi:type="dcterms:W3CDTF">2015-11-15T17:10:19Z</dcterms:modified>
</cp:coreProperties>
</file>