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EA24-4D72-433B-B21F-F4697FD7C99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AF9-2A53-487D-A9F6-B992576E6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EA24-4D72-433B-B21F-F4697FD7C99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AF9-2A53-487D-A9F6-B992576E6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EA24-4D72-433B-B21F-F4697FD7C99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AF9-2A53-487D-A9F6-B992576E6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EA24-4D72-433B-B21F-F4697FD7C99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AF9-2A53-487D-A9F6-B992576E6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EA24-4D72-433B-B21F-F4697FD7C99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AF9-2A53-487D-A9F6-B992576E6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6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EA24-4D72-433B-B21F-F4697FD7C99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AF9-2A53-487D-A9F6-B992576E6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EA24-4D72-433B-B21F-F4697FD7C99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AF9-2A53-487D-A9F6-B992576E6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EA24-4D72-433B-B21F-F4697FD7C99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AF9-2A53-487D-A9F6-B992576E6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EA24-4D72-433B-B21F-F4697FD7C99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AF9-2A53-487D-A9F6-B992576E6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EA24-4D72-433B-B21F-F4697FD7C99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AF9-2A53-487D-A9F6-B992576E6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EA24-4D72-433B-B21F-F4697FD7C99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AF9-2A53-487D-A9F6-B992576E6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DEA24-4D72-433B-B21F-F4697FD7C99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BAF9-2A53-487D-A9F6-B992576E6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1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lcomespb.com/images/foto-nevabig17.jpg" TargetMode="External"/><Relationship Id="rId3" Type="http://schemas.openxmlformats.org/officeDocument/2006/relationships/hyperlink" Target="http://megaribolov.ru/images/siteimage/opisanie_vodoemov/opisanie_rek/reka_Ural_photographiya_5.jpg" TargetMode="External"/><Relationship Id="rId7" Type="http://schemas.openxmlformats.org/officeDocument/2006/relationships/hyperlink" Target="http://megaribolov.ru/images/siteimage/opisanie_vodoemov/opisanie_rek/reka_Lena.jpg" TargetMode="External"/><Relationship Id="rId2" Type="http://schemas.openxmlformats.org/officeDocument/2006/relationships/hyperlink" Target="http://megaribolov.ru/images/siteimage/opisanie_vodoemov/opisanie_rek/reka_Volga_photographoya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rism19.ru/sites/default/files/gallery/201209/%D0%95%D0%BD%D0%B8%D1%81%D0%B5%D0%B9%20(1).jpg" TargetMode="External"/><Relationship Id="rId5" Type="http://schemas.openxmlformats.org/officeDocument/2006/relationships/hyperlink" Target="http://megaribolov.ru/images/siteimage/opisanie_vodoemov/opisanie_rek/reka_Ob_photographiya_1.jpg" TargetMode="External"/><Relationship Id="rId10" Type="http://schemas.openxmlformats.org/officeDocument/2006/relationships/hyperlink" Target="http://easyen.ru/load/metodika/master/videourok_sozdanie_mnogoslojnogo_filvorda/259-1-0-31981" TargetMode="External"/><Relationship Id="rId4" Type="http://schemas.openxmlformats.org/officeDocument/2006/relationships/hyperlink" Target="http://i.imgur.com/fRcJY.jpg" TargetMode="External"/><Relationship Id="rId9" Type="http://schemas.openxmlformats.org/officeDocument/2006/relationships/hyperlink" Target="http://www.tochkagif.ru/_ph/59/2/188257898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ochkagif.ru/_ph/59/2/18825789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51292" cy="62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058788"/>
            <a:ext cx="3088432" cy="936104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Филворд</a:t>
            </a:r>
            <a:endParaRPr lang="ru-RU" sz="4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сведения 3">
            <a:hlinkClick r:id="rId3" action="ppaction://hlinksldjump" highlightClick="1"/>
          </p:cNvPr>
          <p:cNvSpPr/>
          <p:nvPr/>
        </p:nvSpPr>
        <p:spPr>
          <a:xfrm>
            <a:off x="251520" y="548680"/>
            <a:ext cx="540000" cy="540000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78464" y="6237312"/>
            <a:ext cx="540000" cy="54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04446" y="1286732"/>
            <a:ext cx="437401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8488C4"/>
                    </a:gs>
                    <a:gs pos="27000">
                      <a:srgbClr val="D4DEFF"/>
                    </a:gs>
                    <a:gs pos="48000">
                      <a:srgbClr val="D4DEFF"/>
                    </a:gs>
                    <a:gs pos="100000">
                      <a:srgbClr val="96AB9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Крупные </a:t>
            </a:r>
          </a:p>
          <a:p>
            <a:pPr algn="r"/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8488C4"/>
                    </a:gs>
                    <a:gs pos="27000">
                      <a:srgbClr val="D4DEFF"/>
                    </a:gs>
                    <a:gs pos="48000">
                      <a:srgbClr val="D4DEFF"/>
                    </a:gs>
                    <a:gs pos="100000">
                      <a:srgbClr val="96AB9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реки </a:t>
            </a:r>
          </a:p>
          <a:p>
            <a:pPr algn="r"/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8488C4"/>
                    </a:gs>
                    <a:gs pos="27000">
                      <a:srgbClr val="D4DEFF"/>
                    </a:gs>
                    <a:gs pos="48000">
                      <a:srgbClr val="D4DEFF"/>
                    </a:gs>
                    <a:gs pos="100000">
                      <a:srgbClr val="96AB9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России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gradFill flip="none" rotWithShape="1">
                <a:gsLst>
                  <a:gs pos="0">
                    <a:srgbClr val="8488C4"/>
                  </a:gs>
                  <a:gs pos="27000">
                    <a:srgbClr val="D4DEFF"/>
                  </a:gs>
                  <a:gs pos="48000">
                    <a:srgbClr val="D4DEFF"/>
                  </a:gs>
                  <a:gs pos="100000">
                    <a:srgbClr val="96AB94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15816" y="350628"/>
            <a:ext cx="3088432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2 класс</a:t>
            </a:r>
          </a:p>
          <a:p>
            <a:r>
              <a:rPr lang="ru-RU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УМК любой</a:t>
            </a:r>
          </a:p>
        </p:txBody>
      </p:sp>
    </p:spTree>
    <p:extLst>
      <p:ext uri="{BB962C8B-B14F-4D97-AF65-F5344CB8AC3E}">
        <p14:creationId xmlns:p14="http://schemas.microsoft.com/office/powerpoint/2010/main" val="18229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548680"/>
            <a:ext cx="8568952" cy="583264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Правила разгадывания </a:t>
            </a:r>
            <a:r>
              <a:rPr lang="ru-RU" sz="3600" b="1" dirty="0" err="1">
                <a:solidFill>
                  <a:srgbClr val="002060"/>
                </a:solidFill>
              </a:rPr>
              <a:t>филворда</a:t>
            </a:r>
            <a:r>
              <a:rPr lang="ru-RU" sz="3600" b="1" dirty="0">
                <a:solidFill>
                  <a:srgbClr val="002060"/>
                </a:solidFill>
              </a:rPr>
              <a:t>: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1.Слова не пересекаются и не образуют «крестов».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2. Слова могут изгибаться только по горизонтали и по вертикали в любые стороны.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3. Слова в </a:t>
            </a:r>
            <a:r>
              <a:rPr lang="ru-RU" sz="2800" dirty="0" err="1">
                <a:solidFill>
                  <a:srgbClr val="002060"/>
                </a:solidFill>
              </a:rPr>
              <a:t>филворде</a:t>
            </a:r>
            <a:r>
              <a:rPr lang="ru-RU" sz="2800" dirty="0">
                <a:solidFill>
                  <a:srgbClr val="002060"/>
                </a:solidFill>
              </a:rPr>
              <a:t> с другими словами не могут иметь общих букв. </a:t>
            </a:r>
            <a:br>
              <a:rPr lang="ru-RU" sz="2800" dirty="0">
                <a:solidFill>
                  <a:srgbClr val="002060"/>
                </a:solidFill>
              </a:rPr>
            </a:b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4. Каждая буква может входить в состав только одного слова.</a:t>
            </a:r>
          </a:p>
        </p:txBody>
      </p:sp>
    </p:spTree>
    <p:extLst>
      <p:ext uri="{BB962C8B-B14F-4D97-AF65-F5344CB8AC3E}">
        <p14:creationId xmlns:p14="http://schemas.microsoft.com/office/powerpoint/2010/main" val="421211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" action="ppaction://hlinkshowjump?jump=endshow" highlightClick="1"/>
          </p:cNvPr>
          <p:cNvSpPr/>
          <p:nvPr/>
        </p:nvSpPr>
        <p:spPr>
          <a:xfrm>
            <a:off x="8478464" y="6237312"/>
            <a:ext cx="540000" cy="54000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5392" y="1052736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392" y="203914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21496" y="203914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203914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93704" y="203914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21496" y="1052736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57600" y="1052736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93704" y="1052736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29808" y="1052736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65912" y="1052736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65912" y="203914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29808" y="203914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29808" y="2996952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65912" y="2996952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65912" y="395476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б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65912" y="489086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85392" y="2996952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85392" y="395476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н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85392" y="489086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21496" y="489086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57600" y="489086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93704" y="489086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21496" y="2996952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721496" y="395476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657600" y="395476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57600" y="2996952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93704" y="2996952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593704" y="395476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29808" y="395476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529808" y="489086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а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239587" y="569560"/>
            <a:ext cx="8640958" cy="5760640"/>
            <a:chOff x="251520" y="548680"/>
            <a:chExt cx="8640958" cy="5760640"/>
          </a:xfrm>
        </p:grpSpPr>
        <p:pic>
          <p:nvPicPr>
            <p:cNvPr id="38" name="Picture 2" descr="http://megaribolov.ru/images/siteimage/opisanie_vodoemov/opisanie_rek/reka_Volga_photographoya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8680"/>
              <a:ext cx="8640958" cy="576064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971600" y="1268760"/>
              <a:ext cx="25186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/>
                <a:t>Река Волга</a:t>
              </a:r>
            </a:p>
            <a:p>
              <a:r>
                <a:rPr lang="ru-RU" sz="2800" b="1" dirty="0"/>
                <a:t>Длина 3690 км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23528" y="620688"/>
            <a:ext cx="8424936" cy="5777476"/>
            <a:chOff x="2862672" y="561142"/>
            <a:chExt cx="8424936" cy="5777476"/>
          </a:xfrm>
        </p:grpSpPr>
        <p:pic>
          <p:nvPicPr>
            <p:cNvPr id="41" name="Picture 2" descr="http://megaribolov.ru/images/siteimage/opisanie_vodoemov/opisanie_rek/reka_Ural_photographiya_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5"/>
            <a:stretch/>
          </p:blipFill>
          <p:spPr bwMode="auto">
            <a:xfrm>
              <a:off x="2862672" y="561142"/>
              <a:ext cx="8424936" cy="5777476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851920" y="1250757"/>
              <a:ext cx="25186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/>
                <a:t>Река Урал</a:t>
              </a:r>
            </a:p>
            <a:p>
              <a:r>
                <a:rPr lang="ru-RU" sz="2800" b="1" dirty="0"/>
                <a:t>Длина 2530 км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1520" y="646448"/>
            <a:ext cx="8666703" cy="5760000"/>
            <a:chOff x="251520" y="646448"/>
            <a:chExt cx="8666703" cy="5760000"/>
          </a:xfrm>
        </p:grpSpPr>
        <p:pic>
          <p:nvPicPr>
            <p:cNvPr id="44" name="Picture 4" descr="http://i.imgur.com/fRcJ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46448"/>
              <a:ext cx="8666703" cy="5760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953784" y="1268760"/>
              <a:ext cx="25186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/>
                <a:t>Река Амур</a:t>
              </a:r>
            </a:p>
            <a:p>
              <a:r>
                <a:rPr lang="ru-RU" sz="2800" b="1" dirty="0"/>
                <a:t>Длина 2824 км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51520" y="548680"/>
            <a:ext cx="8640000" cy="5760000"/>
            <a:chOff x="251520" y="548680"/>
            <a:chExt cx="8640000" cy="5760000"/>
          </a:xfrm>
        </p:grpSpPr>
        <p:pic>
          <p:nvPicPr>
            <p:cNvPr id="47" name="Picture 2" descr="http://megaribolov.ru/images/siteimage/opisanie_vodoemov/opisanie_rek/reka_Ob_photographiya_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8680"/>
              <a:ext cx="8640000" cy="5760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accent1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971600" y="1332570"/>
              <a:ext cx="25186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/>
                <a:t>Река Обь</a:t>
              </a:r>
            </a:p>
            <a:p>
              <a:r>
                <a:rPr lang="ru-RU" sz="2800" b="1" dirty="0"/>
                <a:t>Длина 4070 км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51520" y="548680"/>
            <a:ext cx="8643808" cy="5760000"/>
            <a:chOff x="251520" y="548680"/>
            <a:chExt cx="8643808" cy="5760000"/>
          </a:xfrm>
        </p:grpSpPr>
        <p:pic>
          <p:nvPicPr>
            <p:cNvPr id="50" name="Picture 2" descr="http://www.turism19.ru/sites/default/files/gallery/201209/%D0%95%D0%BD%D0%B8%D1%81%D0%B5%D0%B9%20(1)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8680"/>
              <a:ext cx="8643808" cy="5760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accent1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971600" y="1268760"/>
              <a:ext cx="25186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/>
                <a:t>Река Енисей</a:t>
              </a:r>
            </a:p>
            <a:p>
              <a:r>
                <a:rPr lang="ru-RU" sz="2800" b="1" dirty="0"/>
                <a:t>Длина 4012 км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51520" y="569800"/>
            <a:ext cx="8673878" cy="5760000"/>
            <a:chOff x="251520" y="569800"/>
            <a:chExt cx="8673878" cy="5760000"/>
          </a:xfrm>
        </p:grpSpPr>
        <p:pic>
          <p:nvPicPr>
            <p:cNvPr id="53" name="Picture 4" descr="http://megaribolov.ru/images/siteimage/opisanie_vodoemov/opisanie_rek/reka_Len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69800"/>
              <a:ext cx="8673878" cy="5760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accent1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971600" y="1268760"/>
              <a:ext cx="25186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/>
                <a:t>Река Лена</a:t>
              </a:r>
            </a:p>
            <a:p>
              <a:r>
                <a:rPr lang="ru-RU" sz="2800" b="1" dirty="0"/>
                <a:t>Длина 4320 км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51520" y="548680"/>
            <a:ext cx="8648036" cy="5760000"/>
            <a:chOff x="251520" y="548680"/>
            <a:chExt cx="8648036" cy="5760000"/>
          </a:xfrm>
        </p:grpSpPr>
        <p:pic>
          <p:nvPicPr>
            <p:cNvPr id="56" name="Picture 6" descr="http://www.welcomespb.com/images/foto-nevabig17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63"/>
            <a:stretch/>
          </p:blipFill>
          <p:spPr bwMode="auto">
            <a:xfrm>
              <a:off x="251520" y="548680"/>
              <a:ext cx="8648036" cy="5760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accent1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954513" y="1268760"/>
              <a:ext cx="215315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/>
                <a:t>Река Нева</a:t>
              </a:r>
            </a:p>
            <a:p>
              <a:r>
                <a:rPr lang="ru-RU" sz="2800" b="1" dirty="0"/>
                <a:t>Длина 74 км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48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7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2C7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2C7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2C7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2C7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2C7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2C7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00"/>
                            </p:stCondLst>
                            <p:childTnLst>
                              <p:par>
                                <p:cTn id="2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000"/>
                            </p:stCondLst>
                            <p:childTnLst>
                              <p:par>
                                <p:cTn id="2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500"/>
                            </p:stCondLst>
                            <p:childTnLst>
                              <p:par>
                                <p:cTn id="29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Интернет-источники: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http://megaribolov.ru/images/siteimage/opisanie_vodoemov/opisanie_rek/reka_Volga_photographoya_2.jpg</a:t>
            </a:r>
            <a:r>
              <a:rPr lang="ru-RU" dirty="0"/>
              <a:t> Волга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http://megaribolov.ru/images/siteimage/opisanie_vodoemov/opisanie_rek/reka_Ural_photographiya_5.jpg</a:t>
            </a:r>
            <a:r>
              <a:rPr lang="ru-RU" dirty="0"/>
              <a:t> Урал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http://i.imgur.com/fRcJY.jpg</a:t>
            </a:r>
            <a:r>
              <a:rPr lang="ru-RU" dirty="0"/>
              <a:t> Амур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http://megaribolov.ru/images/siteimage/opisanie_vodoemov/opisanie_rek/reka_Ob_photographiya_1.jpg</a:t>
            </a:r>
            <a:r>
              <a:rPr lang="ru-RU" dirty="0"/>
              <a:t> Обь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http://www.turism19.ru/sites/default/files/gallery/201209/%D0%95%D0%BD%D0%B8%D1%81%D0%B5%D0%B9%20%281%29.jpg</a:t>
            </a:r>
            <a:r>
              <a:rPr lang="ru-RU" dirty="0"/>
              <a:t> Енисей</a:t>
            </a:r>
          </a:p>
          <a:p>
            <a:pPr marL="0" indent="0">
              <a:buNone/>
            </a:pPr>
            <a:r>
              <a:rPr lang="en-US" dirty="0">
                <a:hlinkClick r:id="rId7"/>
              </a:rPr>
              <a:t>http://megaribolov.ru/images/siteimage/opisanie_vodoemov/opisanie_rek/reka_Lena.jpg</a:t>
            </a:r>
            <a:r>
              <a:rPr lang="ru-RU" dirty="0"/>
              <a:t> Лена</a:t>
            </a:r>
          </a:p>
          <a:p>
            <a:pPr marL="0" indent="0">
              <a:buNone/>
            </a:pPr>
            <a:r>
              <a:rPr lang="en-US" dirty="0">
                <a:hlinkClick r:id="rId8"/>
              </a:rPr>
              <a:t>http://www.welcomespb.com/images/foto-nevabig17.jpg</a:t>
            </a:r>
            <a:r>
              <a:rPr lang="ru-RU" dirty="0"/>
              <a:t> Нева</a:t>
            </a:r>
          </a:p>
          <a:p>
            <a:pPr marL="0" indent="0">
              <a:buNone/>
            </a:pPr>
            <a:r>
              <a:rPr lang="en-US" dirty="0">
                <a:hlinkClick r:id="rId9"/>
              </a:rPr>
              <a:t>http://www.tochkagif.ru/_ph/59/2/188257898.gif</a:t>
            </a:r>
            <a:r>
              <a:rPr lang="ru-RU" dirty="0"/>
              <a:t> река</a:t>
            </a:r>
          </a:p>
          <a:p>
            <a:pPr marL="0" indent="0">
              <a:buNone/>
            </a:pPr>
            <a:r>
              <a:rPr lang="ru-RU" sz="5100" dirty="0"/>
              <a:t>Презентация выполнена на основе мастер-класса </a:t>
            </a:r>
            <a:r>
              <a:rPr lang="ru-RU" sz="5100" dirty="0" err="1"/>
              <a:t>Н.Н.Покровковой</a:t>
            </a:r>
            <a:r>
              <a:rPr lang="ru-RU" sz="5100" dirty="0"/>
              <a:t> </a:t>
            </a:r>
            <a:r>
              <a:rPr lang="en-US" dirty="0">
                <a:hlinkClick r:id="rId10"/>
              </a:rPr>
              <a:t>http://easyen.ru/load/metodika/master/videourok_sozdanie_mnogoslojnogo_filvorda/259-1-0-31981</a:t>
            </a:r>
            <a:r>
              <a:rPr lang="ru-RU" dirty="0"/>
              <a:t> </a:t>
            </a: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251520" y="548680"/>
            <a:ext cx="540000" cy="540000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3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298</Words>
  <Application>Microsoft Office PowerPoint</Application>
  <PresentationFormat>Экран (4:3)</PresentationFormat>
  <Paragraphs>61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Интернет-источники: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 </cp:lastModifiedBy>
  <cp:revision>19</cp:revision>
  <dcterms:created xsi:type="dcterms:W3CDTF">2015-07-13T08:33:08Z</dcterms:created>
  <dcterms:modified xsi:type="dcterms:W3CDTF">2018-09-09T15:28:20Z</dcterms:modified>
</cp:coreProperties>
</file>