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9" r:id="rId4"/>
    <p:sldId id="257" r:id="rId5"/>
    <p:sldId id="278" r:id="rId6"/>
    <p:sldId id="262" r:id="rId7"/>
    <p:sldId id="265" r:id="rId8"/>
    <p:sldId id="275" r:id="rId9"/>
    <p:sldId id="266" r:id="rId10"/>
    <p:sldId id="276" r:id="rId11"/>
    <p:sldId id="270" r:id="rId12"/>
    <p:sldId id="269" r:id="rId13"/>
    <p:sldId id="277" r:id="rId14"/>
    <p:sldId id="272" r:id="rId15"/>
    <p:sldId id="273" r:id="rId16"/>
    <p:sldId id="258" r:id="rId17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69D8FF"/>
    <a:srgbClr val="D856C5"/>
    <a:srgbClr val="9F258E"/>
    <a:srgbClr val="CCEFF4"/>
    <a:srgbClr val="9EE1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FF15D-B6C0-46CF-B339-68559E4A5867}" type="datetimeFigureOut">
              <a:rPr lang="ru-RU" smtClean="0"/>
              <a:pPr/>
              <a:t>20.08.2018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0670-8D9F-4F07-86CE-4B30E33DE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FF15D-B6C0-46CF-B339-68559E4A5867}" type="datetimeFigureOut">
              <a:rPr lang="ru-RU" smtClean="0"/>
              <a:pPr/>
              <a:t>20.08.2018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0670-8D9F-4F07-86CE-4B30E33DE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FF15D-B6C0-46CF-B339-68559E4A5867}" type="datetimeFigureOut">
              <a:rPr lang="ru-RU" smtClean="0"/>
              <a:pPr/>
              <a:t>20.08.2018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0670-8D9F-4F07-86CE-4B30E33DE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FF15D-B6C0-46CF-B339-68559E4A5867}" type="datetimeFigureOut">
              <a:rPr lang="ru-RU" smtClean="0"/>
              <a:pPr/>
              <a:t>20.08.2018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0670-8D9F-4F07-86CE-4B30E33DE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FF15D-B6C0-46CF-B339-68559E4A5867}" type="datetimeFigureOut">
              <a:rPr lang="ru-RU" smtClean="0"/>
              <a:pPr/>
              <a:t>20.08.2018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0670-8D9F-4F07-86CE-4B30E33DE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FF15D-B6C0-46CF-B339-68559E4A5867}" type="datetimeFigureOut">
              <a:rPr lang="ru-RU" smtClean="0"/>
              <a:pPr/>
              <a:t>20.08.2018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0670-8D9F-4F07-86CE-4B30E33DE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FF15D-B6C0-46CF-B339-68559E4A5867}" type="datetimeFigureOut">
              <a:rPr lang="ru-RU" smtClean="0"/>
              <a:pPr/>
              <a:t>20.08.2018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0670-8D9F-4F07-86CE-4B30E33DE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FF15D-B6C0-46CF-B339-68559E4A5867}" type="datetimeFigureOut">
              <a:rPr lang="ru-RU" smtClean="0"/>
              <a:pPr/>
              <a:t>20.08.2018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0670-8D9F-4F07-86CE-4B30E33DE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FF15D-B6C0-46CF-B339-68559E4A5867}" type="datetimeFigureOut">
              <a:rPr lang="ru-RU" smtClean="0"/>
              <a:pPr/>
              <a:t>20.08.2018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0670-8D9F-4F07-86CE-4B30E33DE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FF15D-B6C0-46CF-B339-68559E4A5867}" type="datetimeFigureOut">
              <a:rPr lang="ru-RU" smtClean="0"/>
              <a:pPr/>
              <a:t>20.08.2018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0670-8D9F-4F07-86CE-4B30E33DE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FF15D-B6C0-46CF-B339-68559E4A5867}" type="datetimeFigureOut">
              <a:rPr lang="ru-RU" smtClean="0"/>
              <a:pPr/>
              <a:t>20.08.2018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0670-8D9F-4F07-86CE-4B30E33DE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FF15D-B6C0-46CF-B339-68559E4A5867}" type="datetimeFigureOut">
              <a:rPr lang="ru-RU" smtClean="0"/>
              <a:pPr/>
              <a:t>20.08.2018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80670-8D9F-4F07-86CE-4B30E33DEC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823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verniedruzaj.ucoz.ru/" TargetMode="External"/><Relationship Id="rId7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audio" Target="../media/audio3.wav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audio" Target="../media/audio3.wav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audio" Target="../media/audio3.wav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png"/><Relationship Id="rId7" Type="http://schemas.openxmlformats.org/officeDocument/2006/relationships/audio" Target="../media/audio3.wav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audio" Target="../media/audio3.wav"/><Relationship Id="rId4" Type="http://schemas.openxmlformats.org/officeDocument/2006/relationships/audio" Target="../media/audio1.wav"/><Relationship Id="rId9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hyperlink" Target="http://umansad15ok.ucoz.com/_si/0/10034515.png" TargetMode="External"/><Relationship Id="rId7" Type="http://schemas.openxmlformats.org/officeDocument/2006/relationships/hyperlink" Target="http://xmusic.me/q/lsa8xbTS5caR-orutvIXs8WD5qHktvu8_LbJpd0/" TargetMode="External"/><Relationship Id="rId2" Type="http://schemas.openxmlformats.org/officeDocument/2006/relationships/hyperlink" Target="http://s50.radikal.ru/i129/1003/10/7519bcd8c32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4.pic4you.ru/y2015/09-12/24687/5243050-thumb.png" TargetMode="External"/><Relationship Id="rId5" Type="http://schemas.openxmlformats.org/officeDocument/2006/relationships/hyperlink" Target="http://img-fotki.yandex.ru/get/4914/134091466.22e/0_118396_5b99407b_S" TargetMode="External"/><Relationship Id="rId4" Type="http://schemas.openxmlformats.org/officeDocument/2006/relationships/hyperlink" Target="http://www.kinder-malvorlagen.com/_thmbs/raetsel-labyrinthe-maze/labyrinth-irrgarten-02.gi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image" Target="../media/image8.png"/><Relationship Id="rId7" Type="http://schemas.openxmlformats.org/officeDocument/2006/relationships/audio" Target="../media/audio2.wav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audio" Target="../media/audio3.wav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image" Target="../media/image8.png"/><Relationship Id="rId7" Type="http://schemas.openxmlformats.org/officeDocument/2006/relationships/audio" Target="../media/audio2.wav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audio" Target="../media/audio3.wav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audio" Target="../media/audio3.wav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1571637"/>
          </a:xfrm>
        </p:spPr>
        <p:txBody>
          <a:bodyPr/>
          <a:lstStyle/>
          <a:p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D856C5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«ПОМОГИ КУРОЧКЕ»</a:t>
            </a:r>
          </a:p>
        </p:txBody>
      </p:sp>
      <p:pic>
        <p:nvPicPr>
          <p:cNvPr id="4" name="Picture 3" descr="D:\Лидия\тренажёры\Мои\Кулаковой Н. И\tm_igr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85728"/>
            <a:ext cx="1643074" cy="128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71604" y="285728"/>
            <a:ext cx="72152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Работа выполнена в рамках творческой мастерской</a:t>
            </a:r>
          </a:p>
          <a:p>
            <a:pPr algn="ctr"/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«Технологические приемы создания дидактических игр» </a:t>
            </a:r>
          </a:p>
          <a:p>
            <a:pPr algn="ctr"/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 сайте 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hlinkClick r:id="rId3"/>
              </a:rPr>
              <a:t>http://verniedruzaj.ucoz.ru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</a:t>
            </a:r>
            <a:endParaRPr lang="be-BY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2928934"/>
            <a:ext cx="71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Дидактическая игра по литературному чтению</a:t>
            </a:r>
          </a:p>
          <a:p>
            <a:pPr algn="ctr"/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для учеников 2 класса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2285984" y="3500438"/>
            <a:ext cx="4472019" cy="1815270"/>
            <a:chOff x="2285984" y="3500438"/>
            <a:chExt cx="4472019" cy="1815270"/>
          </a:xfrm>
        </p:grpSpPr>
        <p:pic>
          <p:nvPicPr>
            <p:cNvPr id="7" name="Picture 34" descr="http://img-fotki.yandex.ru/get/4914/134091466.22e/0_118396_5b99407b_S"/>
            <p:cNvPicPr>
              <a:picLocks noChangeAspect="1" noChangeArrowheads="1"/>
            </p:cNvPicPr>
            <p:nvPr/>
          </p:nvPicPr>
          <p:blipFill>
            <a:blip r:embed="rId4"/>
            <a:srcRect r="24999" b="-2041"/>
            <a:stretch>
              <a:fillRect/>
            </a:stretch>
          </p:blipFill>
          <p:spPr bwMode="auto">
            <a:xfrm>
              <a:off x="5500694" y="3643314"/>
              <a:ext cx="1257309" cy="1571636"/>
            </a:xfrm>
            <a:prstGeom prst="rect">
              <a:avLst/>
            </a:prstGeom>
            <a:noFill/>
          </p:spPr>
        </p:pic>
        <p:pic>
          <p:nvPicPr>
            <p:cNvPr id="8" name="Picture 16" descr="http://umansad15ok.ucoz.com/_si/0/10034515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85984" y="3500438"/>
              <a:ext cx="1857380" cy="1815270"/>
            </a:xfrm>
            <a:prstGeom prst="rect">
              <a:avLst/>
            </a:prstGeom>
            <a:noFill/>
          </p:spPr>
        </p:pic>
        <p:pic>
          <p:nvPicPr>
            <p:cNvPr id="9" name="Picture 40" descr="http://s4.pic4you.ru/y2015/09-12/24687/5243050-thumb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17804018">
              <a:off x="4309024" y="4096178"/>
              <a:ext cx="614510" cy="909474"/>
            </a:xfrm>
            <a:prstGeom prst="rect">
              <a:avLst/>
            </a:prstGeom>
            <a:noFill/>
          </p:spPr>
        </p:pic>
      </p:grpSp>
      <p:sp>
        <p:nvSpPr>
          <p:cNvPr id="11" name="Стрелка вправо 10">
            <a:hlinkClick r:id="rId7" action="ppaction://hlinksldjump"/>
          </p:cNvPr>
          <p:cNvSpPr/>
          <p:nvPr/>
        </p:nvSpPr>
        <p:spPr>
          <a:xfrm>
            <a:off x="7858148" y="6143644"/>
            <a:ext cx="928694" cy="428628"/>
          </a:xfrm>
          <a:prstGeom prst="rightArrow">
            <a:avLst/>
          </a:prstGeom>
          <a:solidFill>
            <a:srgbClr val="69D8FF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дзаголовок 12">
            <a:extLst>
              <a:ext uri="{FF2B5EF4-FFF2-40B4-BE49-F238E27FC236}">
                <a16:creationId xmlns:a16="http://schemas.microsoft.com/office/drawing/2014/main" id="{9BFD4A68-71CF-4585-801D-A498BB89DF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http://www.kinder-malvorlagen.com/_thmbs/raetsel-labyrinthe-maze/labyrinth-irrgarten-02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16875" t="10563" r="15624" b="7570"/>
          <a:stretch>
            <a:fillRect/>
          </a:stretch>
        </p:blipFill>
        <p:spPr bwMode="auto">
          <a:xfrm>
            <a:off x="928662" y="2000240"/>
            <a:ext cx="5164276" cy="4447016"/>
          </a:xfrm>
          <a:prstGeom prst="rect">
            <a:avLst/>
          </a:prstGeom>
          <a:noFill/>
        </p:spPr>
      </p:pic>
      <p:pic>
        <p:nvPicPr>
          <p:cNvPr id="31" name="Picture 40" descr="http://s4.pic4you.ru/y2015/09-12/24687/5243050-thumb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5985332">
            <a:off x="946374" y="1741403"/>
            <a:ext cx="595301" cy="881045"/>
          </a:xfrm>
          <a:prstGeom prst="rect">
            <a:avLst/>
          </a:prstGeom>
          <a:noFill/>
        </p:spPr>
      </p:pic>
      <p:pic>
        <p:nvPicPr>
          <p:cNvPr id="30" name="Picture 40" descr="http://s4.pic4you.ru/y2015/09-12/24687/5243050-thumb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5985332">
            <a:off x="1089251" y="2670096"/>
            <a:ext cx="595301" cy="881045"/>
          </a:xfrm>
          <a:prstGeom prst="rect">
            <a:avLst/>
          </a:prstGeom>
          <a:noFill/>
        </p:spPr>
      </p:pic>
      <p:pic>
        <p:nvPicPr>
          <p:cNvPr id="29" name="Picture 40" descr="http://s4.pic4you.ru/y2015/09-12/24687/5243050-thumb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5985332">
            <a:off x="1732192" y="3027286"/>
            <a:ext cx="595301" cy="881045"/>
          </a:xfrm>
          <a:prstGeom prst="rect">
            <a:avLst/>
          </a:prstGeom>
          <a:noFill/>
        </p:spPr>
      </p:pic>
      <p:pic>
        <p:nvPicPr>
          <p:cNvPr id="28" name="Picture 40" descr="http://s4.pic4you.ru/y2015/09-12/24687/5243050-thumb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5985332">
            <a:off x="1232126" y="3955980"/>
            <a:ext cx="595301" cy="881045"/>
          </a:xfrm>
          <a:prstGeom prst="rect">
            <a:avLst/>
          </a:prstGeom>
          <a:noFill/>
        </p:spPr>
      </p:pic>
      <p:pic>
        <p:nvPicPr>
          <p:cNvPr id="1040" name="Picture 16" descr="http://umansad15ok.ucoz.com/_si/0/10034515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214290"/>
            <a:ext cx="1857380" cy="1815270"/>
          </a:xfrm>
          <a:prstGeom prst="rect">
            <a:avLst/>
          </a:prstGeom>
          <a:noFill/>
        </p:spPr>
      </p:pic>
      <p:sp>
        <p:nvSpPr>
          <p:cNvPr id="22" name="Скругленный прямоугольник 21">
            <a:hlinkClick r:id="" action="ppaction://noaction">
              <a:snd r:embed="rId5" name="ой , ошибочка.wav"/>
            </a:hlinkClick>
          </p:cNvPr>
          <p:cNvSpPr/>
          <p:nvPr/>
        </p:nvSpPr>
        <p:spPr>
          <a:xfrm>
            <a:off x="6000760" y="3143248"/>
            <a:ext cx="2786082" cy="714380"/>
          </a:xfrm>
          <a:prstGeom prst="roundRect">
            <a:avLst/>
          </a:prstGeom>
          <a:solidFill>
            <a:srgbClr val="69D8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косу</a:t>
            </a:r>
          </a:p>
        </p:txBody>
      </p:sp>
      <p:sp>
        <p:nvSpPr>
          <p:cNvPr id="36" name="Облако 35"/>
          <p:cNvSpPr/>
          <p:nvPr/>
        </p:nvSpPr>
        <p:spPr>
          <a:xfrm>
            <a:off x="2000232" y="285728"/>
            <a:ext cx="6858048" cy="1500198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Курочка попросила у хозяина…</a:t>
            </a:r>
          </a:p>
        </p:txBody>
      </p:sp>
      <p:sp>
        <p:nvSpPr>
          <p:cNvPr id="21" name="Скругленный прямоугольник 20">
            <a:hlinkClick r:id="" action="ppaction://noaction">
              <a:snd r:embed="rId6" name="нет не правильно.wav"/>
            </a:hlinkClick>
          </p:cNvPr>
          <p:cNvSpPr/>
          <p:nvPr/>
        </p:nvSpPr>
        <p:spPr>
          <a:xfrm>
            <a:off x="6000760" y="2000240"/>
            <a:ext cx="2786082" cy="714380"/>
          </a:xfrm>
          <a:prstGeom prst="roundRect">
            <a:avLst/>
          </a:prstGeom>
          <a:solidFill>
            <a:srgbClr val="69D8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>
                <a:solidFill>
                  <a:schemeClr val="tx1"/>
                </a:solidFill>
              </a:rPr>
              <a:t>воды</a:t>
            </a:r>
          </a:p>
        </p:txBody>
      </p:sp>
      <p:sp>
        <p:nvSpPr>
          <p:cNvPr id="17" name="Скругленный прямоугольник 16">
            <a:hlinkClick r:id="" action="ppaction://hlinkshowjump?jump=nextslide">
              <a:snd r:embed="rId7" name="молодцы.wav"/>
            </a:hlinkClick>
          </p:cNvPr>
          <p:cNvSpPr/>
          <p:nvPr/>
        </p:nvSpPr>
        <p:spPr>
          <a:xfrm>
            <a:off x="6000760" y="4143380"/>
            <a:ext cx="2786082" cy="714380"/>
          </a:xfrm>
          <a:prstGeom prst="roundRect">
            <a:avLst/>
          </a:prstGeom>
          <a:solidFill>
            <a:srgbClr val="69D8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свежей травы</a:t>
            </a:r>
          </a:p>
        </p:txBody>
      </p:sp>
      <p:pic>
        <p:nvPicPr>
          <p:cNvPr id="1058" name="Picture 34" descr="http://img-fotki.yandex.ru/get/4914/134091466.22e/0_118396_5b99407b_S"/>
          <p:cNvPicPr>
            <a:picLocks noChangeAspect="1" noChangeArrowheads="1"/>
          </p:cNvPicPr>
          <p:nvPr/>
        </p:nvPicPr>
        <p:blipFill>
          <a:blip r:embed="rId8"/>
          <a:srcRect b="-2041"/>
          <a:stretch>
            <a:fillRect/>
          </a:stretch>
        </p:blipFill>
        <p:spPr bwMode="auto">
          <a:xfrm>
            <a:off x="2428860" y="3286124"/>
            <a:ext cx="1071570" cy="142876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5.92593E-6 L -1.66667E-6 -0.05231 " pathEditMode="relative" ptsTypes="AA">
                                      <p:cBhvr>
                                        <p:cTn id="10" dur="2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0.05232 L -0.12605 -0.0523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604 -0.05231 L -0.12344 0.000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http://www.kinder-malvorlagen.com/_thmbs/raetsel-labyrinthe-maze/labyrinth-irrgarten-02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16875" t="10563" r="15624" b="7570"/>
          <a:stretch>
            <a:fillRect/>
          </a:stretch>
        </p:blipFill>
        <p:spPr bwMode="auto">
          <a:xfrm>
            <a:off x="928662" y="2000240"/>
            <a:ext cx="5164276" cy="4447016"/>
          </a:xfrm>
          <a:prstGeom prst="rect">
            <a:avLst/>
          </a:prstGeom>
          <a:noFill/>
        </p:spPr>
      </p:pic>
      <p:pic>
        <p:nvPicPr>
          <p:cNvPr id="31" name="Picture 40" descr="http://s4.pic4you.ru/y2015/09-12/24687/5243050-thumb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5985332">
            <a:off x="946374" y="1741403"/>
            <a:ext cx="595301" cy="881045"/>
          </a:xfrm>
          <a:prstGeom prst="rect">
            <a:avLst/>
          </a:prstGeom>
          <a:noFill/>
        </p:spPr>
      </p:pic>
      <p:pic>
        <p:nvPicPr>
          <p:cNvPr id="30" name="Picture 40" descr="http://s4.pic4you.ru/y2015/09-12/24687/5243050-thumb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5985332">
            <a:off x="1089251" y="2670096"/>
            <a:ext cx="595301" cy="881045"/>
          </a:xfrm>
          <a:prstGeom prst="rect">
            <a:avLst/>
          </a:prstGeom>
          <a:noFill/>
        </p:spPr>
      </p:pic>
      <p:pic>
        <p:nvPicPr>
          <p:cNvPr id="29" name="Picture 40" descr="http://s4.pic4you.ru/y2015/09-12/24687/5243050-thumb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5985332">
            <a:off x="1732192" y="3027286"/>
            <a:ext cx="595301" cy="881045"/>
          </a:xfrm>
          <a:prstGeom prst="rect">
            <a:avLst/>
          </a:prstGeom>
          <a:noFill/>
        </p:spPr>
      </p:pic>
      <p:pic>
        <p:nvPicPr>
          <p:cNvPr id="1040" name="Picture 16" descr="http://umansad15ok.ucoz.com/_si/0/10034515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214290"/>
            <a:ext cx="1857380" cy="1815270"/>
          </a:xfrm>
          <a:prstGeom prst="rect">
            <a:avLst/>
          </a:prstGeom>
          <a:noFill/>
        </p:spPr>
      </p:pic>
      <p:sp>
        <p:nvSpPr>
          <p:cNvPr id="22" name="Скругленный прямоугольник 21">
            <a:hlinkClick r:id="" action="ppaction://noaction">
              <a:snd r:embed="rId5" name="ой , ошибочка.wav"/>
            </a:hlinkClick>
          </p:cNvPr>
          <p:cNvSpPr/>
          <p:nvPr/>
        </p:nvSpPr>
        <p:spPr>
          <a:xfrm>
            <a:off x="6000760" y="3071810"/>
            <a:ext cx="2786082" cy="714380"/>
          </a:xfrm>
          <a:prstGeom prst="roundRect">
            <a:avLst/>
          </a:prstGeom>
          <a:solidFill>
            <a:srgbClr val="69D8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маслица</a:t>
            </a:r>
          </a:p>
        </p:txBody>
      </p:sp>
      <p:sp>
        <p:nvSpPr>
          <p:cNvPr id="36" name="Облако 35"/>
          <p:cNvSpPr/>
          <p:nvPr/>
        </p:nvSpPr>
        <p:spPr>
          <a:xfrm>
            <a:off x="2000232" y="285728"/>
            <a:ext cx="6858048" cy="1500198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Кузнец  дал курочке…</a:t>
            </a:r>
          </a:p>
        </p:txBody>
      </p:sp>
      <p:sp>
        <p:nvSpPr>
          <p:cNvPr id="21" name="Скругленный прямоугольник 20">
            <a:hlinkClick r:id="" action="ppaction://noaction">
              <a:snd r:embed="rId6" name="нет не правильно.wav"/>
            </a:hlinkClick>
          </p:cNvPr>
          <p:cNvSpPr/>
          <p:nvPr/>
        </p:nvSpPr>
        <p:spPr>
          <a:xfrm>
            <a:off x="6000760" y="4143380"/>
            <a:ext cx="2786082" cy="714380"/>
          </a:xfrm>
          <a:prstGeom prst="roundRect">
            <a:avLst/>
          </a:prstGeom>
          <a:solidFill>
            <a:srgbClr val="69D8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>
                <a:solidFill>
                  <a:schemeClr val="tx1"/>
                </a:solidFill>
              </a:rPr>
              <a:t>свежей травы</a:t>
            </a:r>
          </a:p>
        </p:txBody>
      </p:sp>
      <p:sp>
        <p:nvSpPr>
          <p:cNvPr id="17" name="Скругленный прямоугольник 16">
            <a:hlinkClick r:id="" action="ppaction://hlinkshowjump?jump=nextslide">
              <a:snd r:embed="rId7" name="молодцы.wav"/>
            </a:hlinkClick>
          </p:cNvPr>
          <p:cNvSpPr/>
          <p:nvPr/>
        </p:nvSpPr>
        <p:spPr>
          <a:xfrm>
            <a:off x="6000760" y="2000240"/>
            <a:ext cx="2786082" cy="714380"/>
          </a:xfrm>
          <a:prstGeom prst="roundRect">
            <a:avLst/>
          </a:prstGeom>
          <a:solidFill>
            <a:srgbClr val="69D8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косу</a:t>
            </a:r>
          </a:p>
        </p:txBody>
      </p:sp>
      <p:pic>
        <p:nvPicPr>
          <p:cNvPr id="1058" name="Picture 34" descr="http://img-fotki.yandex.ru/get/4914/134091466.22e/0_118396_5b99407b_S"/>
          <p:cNvPicPr>
            <a:picLocks noChangeAspect="1" noChangeArrowheads="1"/>
          </p:cNvPicPr>
          <p:nvPr/>
        </p:nvPicPr>
        <p:blipFill>
          <a:blip r:embed="rId8"/>
          <a:srcRect b="-2041"/>
          <a:stretch>
            <a:fillRect/>
          </a:stretch>
        </p:blipFill>
        <p:spPr bwMode="auto">
          <a:xfrm>
            <a:off x="1285852" y="3214686"/>
            <a:ext cx="1071570" cy="150019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L 0.00157 -0.1409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14097 L 0.04896 -0.1409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www.kinder-malvorlagen.com/_thmbs/raetsel-labyrinthe-maze/labyrinth-irrgarten-02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16875" t="10563" r="15624" b="7570"/>
          <a:stretch>
            <a:fillRect/>
          </a:stretch>
        </p:blipFill>
        <p:spPr bwMode="auto">
          <a:xfrm>
            <a:off x="928662" y="2000240"/>
            <a:ext cx="5164276" cy="4447016"/>
          </a:xfrm>
          <a:prstGeom prst="rect">
            <a:avLst/>
          </a:prstGeom>
          <a:noFill/>
        </p:spPr>
      </p:pic>
      <p:pic>
        <p:nvPicPr>
          <p:cNvPr id="31" name="Picture 40" descr="http://s4.pic4you.ru/y2015/09-12/24687/5243050-thumb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5985332">
            <a:off x="946374" y="1741403"/>
            <a:ext cx="595301" cy="881045"/>
          </a:xfrm>
          <a:prstGeom prst="rect">
            <a:avLst/>
          </a:prstGeom>
          <a:noFill/>
        </p:spPr>
      </p:pic>
      <p:pic>
        <p:nvPicPr>
          <p:cNvPr id="30" name="Picture 40" descr="http://s4.pic4you.ru/y2015/09-12/24687/5243050-thumb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5985332">
            <a:off x="1089251" y="2670096"/>
            <a:ext cx="595301" cy="881045"/>
          </a:xfrm>
          <a:prstGeom prst="rect">
            <a:avLst/>
          </a:prstGeom>
          <a:noFill/>
        </p:spPr>
      </p:pic>
      <p:pic>
        <p:nvPicPr>
          <p:cNvPr id="1040" name="Picture 16" descr="http://umansad15ok.ucoz.com/_si/0/10034515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214290"/>
            <a:ext cx="1857380" cy="1815270"/>
          </a:xfrm>
          <a:prstGeom prst="rect">
            <a:avLst/>
          </a:prstGeom>
          <a:noFill/>
        </p:spPr>
      </p:pic>
      <p:sp>
        <p:nvSpPr>
          <p:cNvPr id="22" name="Скругленный прямоугольник 21">
            <a:hlinkClick r:id="" action="ppaction://noaction">
              <a:snd r:embed="rId5" name="ой , ошибочка.wav"/>
            </a:hlinkClick>
          </p:cNvPr>
          <p:cNvSpPr/>
          <p:nvPr/>
        </p:nvSpPr>
        <p:spPr>
          <a:xfrm>
            <a:off x="6000760" y="3071810"/>
            <a:ext cx="2786082" cy="714380"/>
          </a:xfrm>
          <a:prstGeom prst="roundRect">
            <a:avLst/>
          </a:prstGeom>
          <a:solidFill>
            <a:srgbClr val="69D8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крылышко</a:t>
            </a:r>
          </a:p>
        </p:txBody>
      </p:sp>
      <p:sp>
        <p:nvSpPr>
          <p:cNvPr id="36" name="Облако 35"/>
          <p:cNvSpPr/>
          <p:nvPr/>
        </p:nvSpPr>
        <p:spPr>
          <a:xfrm>
            <a:off x="2000232" y="285728"/>
            <a:ext cx="6858048" cy="1500198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Курочка смазала петушку …</a:t>
            </a:r>
          </a:p>
        </p:txBody>
      </p:sp>
      <p:sp>
        <p:nvSpPr>
          <p:cNvPr id="21" name="Скругленный прямоугольник 20">
            <a:hlinkClick r:id="" action="ppaction://noaction">
              <a:snd r:embed="rId6" name="нет не правильно.wav"/>
            </a:hlinkClick>
          </p:cNvPr>
          <p:cNvSpPr/>
          <p:nvPr/>
        </p:nvSpPr>
        <p:spPr>
          <a:xfrm>
            <a:off x="6000760" y="2000240"/>
            <a:ext cx="2786082" cy="714380"/>
          </a:xfrm>
          <a:prstGeom prst="roundRect">
            <a:avLst/>
          </a:prstGeom>
          <a:solidFill>
            <a:srgbClr val="69D8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>
                <a:solidFill>
                  <a:schemeClr val="tx1"/>
                </a:solidFill>
              </a:rPr>
              <a:t>ножку</a:t>
            </a:r>
          </a:p>
        </p:txBody>
      </p:sp>
      <p:sp>
        <p:nvSpPr>
          <p:cNvPr id="17" name="Скругленный прямоугольник 16">
            <a:hlinkClick r:id="" action="ppaction://hlinkshowjump?jump=nextslide">
              <a:snd r:embed="rId7" name="молодцы.wav"/>
            </a:hlinkClick>
          </p:cNvPr>
          <p:cNvSpPr/>
          <p:nvPr/>
        </p:nvSpPr>
        <p:spPr>
          <a:xfrm>
            <a:off x="6000760" y="4143380"/>
            <a:ext cx="2786082" cy="714380"/>
          </a:xfrm>
          <a:prstGeom prst="roundRect">
            <a:avLst/>
          </a:prstGeom>
          <a:solidFill>
            <a:srgbClr val="69D8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горлышко</a:t>
            </a:r>
          </a:p>
        </p:txBody>
      </p:sp>
      <p:pic>
        <p:nvPicPr>
          <p:cNvPr id="1058" name="Picture 34" descr="http://img-fotki.yandex.ru/get/4914/134091466.22e/0_118396_5b99407b_S"/>
          <p:cNvPicPr>
            <a:picLocks noChangeAspect="1" noChangeArrowheads="1"/>
          </p:cNvPicPr>
          <p:nvPr/>
        </p:nvPicPr>
        <p:blipFill>
          <a:blip r:embed="rId8"/>
          <a:srcRect b="-2041"/>
          <a:stretch>
            <a:fillRect/>
          </a:stretch>
        </p:blipFill>
        <p:spPr bwMode="auto">
          <a:xfrm>
            <a:off x="1643042" y="2143116"/>
            <a:ext cx="1214446" cy="157163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6 L -2.77778E-7 -0.0525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0.05255 L -0.08663 -0.0525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www.kinder-malvorlagen.com/_thmbs/raetsel-labyrinthe-maze/labyrinth-irrgarten-02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16875" t="10563" r="15624" b="7570"/>
          <a:stretch>
            <a:fillRect/>
          </a:stretch>
        </p:blipFill>
        <p:spPr bwMode="auto">
          <a:xfrm>
            <a:off x="928662" y="2000240"/>
            <a:ext cx="5164276" cy="4447016"/>
          </a:xfrm>
          <a:prstGeom prst="rect">
            <a:avLst/>
          </a:prstGeom>
          <a:noFill/>
        </p:spPr>
      </p:pic>
      <p:pic>
        <p:nvPicPr>
          <p:cNvPr id="31" name="Picture 40" descr="http://s4.pic4you.ru/y2015/09-12/24687/5243050-thum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985332">
            <a:off x="946374" y="1741403"/>
            <a:ext cx="595301" cy="881045"/>
          </a:xfrm>
          <a:prstGeom prst="rect">
            <a:avLst/>
          </a:prstGeom>
          <a:noFill/>
        </p:spPr>
      </p:pic>
      <p:pic>
        <p:nvPicPr>
          <p:cNvPr id="1040" name="Picture 16" descr="http://umansad15ok.ucoz.com/_si/0/10034515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142844" y="142852"/>
            <a:ext cx="2000272" cy="1815270"/>
          </a:xfrm>
          <a:prstGeom prst="rect">
            <a:avLst/>
          </a:prstGeom>
          <a:noFill/>
        </p:spPr>
      </p:pic>
      <p:sp>
        <p:nvSpPr>
          <p:cNvPr id="22" name="Скругленный прямоугольник 21">
            <a:hlinkClick r:id="" action="ppaction://noaction">
              <a:snd r:embed="rId5" name="ой , ошибочка.wav"/>
            </a:hlinkClick>
          </p:cNvPr>
          <p:cNvSpPr/>
          <p:nvPr/>
        </p:nvSpPr>
        <p:spPr>
          <a:xfrm>
            <a:off x="6000760" y="4143380"/>
            <a:ext cx="2786082" cy="714380"/>
          </a:xfrm>
          <a:prstGeom prst="roundRect">
            <a:avLst/>
          </a:prstGeom>
          <a:solidFill>
            <a:srgbClr val="69D8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растворилось</a:t>
            </a:r>
          </a:p>
        </p:txBody>
      </p:sp>
      <p:sp>
        <p:nvSpPr>
          <p:cNvPr id="36" name="Облако 35"/>
          <p:cNvSpPr/>
          <p:nvPr/>
        </p:nvSpPr>
        <p:spPr>
          <a:xfrm>
            <a:off x="2000232" y="285728"/>
            <a:ext cx="6858048" cy="1500198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Бобовое зёрнышко …</a:t>
            </a:r>
          </a:p>
        </p:txBody>
      </p:sp>
      <p:sp>
        <p:nvSpPr>
          <p:cNvPr id="21" name="Скругленный прямоугольник 20">
            <a:hlinkClick r:id="" action="ppaction://noaction">
              <a:snd r:embed="rId6" name="нет не правильно.wav"/>
            </a:hlinkClick>
          </p:cNvPr>
          <p:cNvSpPr/>
          <p:nvPr/>
        </p:nvSpPr>
        <p:spPr>
          <a:xfrm>
            <a:off x="6000760" y="2000240"/>
            <a:ext cx="2786082" cy="714380"/>
          </a:xfrm>
          <a:prstGeom prst="roundRect">
            <a:avLst/>
          </a:prstGeom>
          <a:solidFill>
            <a:srgbClr val="69D8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>
                <a:solidFill>
                  <a:schemeClr val="tx1"/>
                </a:solidFill>
              </a:rPr>
              <a:t>проросло</a:t>
            </a:r>
          </a:p>
        </p:txBody>
      </p:sp>
      <p:sp>
        <p:nvSpPr>
          <p:cNvPr id="17" name="Скругленный прямоугольник 16">
            <a:hlinkClick r:id="" action="ppaction://hlinkshowjump?jump=nextslide">
              <a:snd r:embed="rId7" name="молодцы.wav"/>
            </a:hlinkClick>
          </p:cNvPr>
          <p:cNvSpPr/>
          <p:nvPr/>
        </p:nvSpPr>
        <p:spPr>
          <a:xfrm>
            <a:off x="6000760" y="3071810"/>
            <a:ext cx="2786082" cy="714380"/>
          </a:xfrm>
          <a:prstGeom prst="roundRect">
            <a:avLst/>
          </a:prstGeom>
          <a:solidFill>
            <a:srgbClr val="69D8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проскочило</a:t>
            </a:r>
          </a:p>
        </p:txBody>
      </p:sp>
      <p:pic>
        <p:nvPicPr>
          <p:cNvPr id="1058" name="Picture 34" descr="http://img-fotki.yandex.ru/get/4914/134091466.22e/0_118396_5b99407b_S"/>
          <p:cNvPicPr>
            <a:picLocks noChangeAspect="1" noChangeArrowheads="1"/>
          </p:cNvPicPr>
          <p:nvPr/>
        </p:nvPicPr>
        <p:blipFill>
          <a:blip r:embed="rId8"/>
          <a:srcRect b="-2041"/>
          <a:stretch>
            <a:fillRect/>
          </a:stretch>
        </p:blipFill>
        <p:spPr bwMode="auto">
          <a:xfrm>
            <a:off x="857224" y="1857364"/>
            <a:ext cx="1214446" cy="157163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1158 L 0.00139 -0.147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46 0.08449 L 0.69792 0.6724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" y="2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www.kinder-malvorlagen.com/_thmbs/raetsel-labyrinthe-maze/labyrinth-irrgarten-02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16875" t="10563" r="15624" b="7570"/>
          <a:stretch>
            <a:fillRect/>
          </a:stretch>
        </p:blipFill>
        <p:spPr bwMode="auto">
          <a:xfrm>
            <a:off x="928662" y="2000240"/>
            <a:ext cx="5164276" cy="4447016"/>
          </a:xfrm>
          <a:prstGeom prst="rect">
            <a:avLst/>
          </a:prstGeom>
          <a:noFill/>
        </p:spPr>
      </p:pic>
      <p:sp>
        <p:nvSpPr>
          <p:cNvPr id="22" name="Скругленный прямоугольник 21">
            <a:hlinkClick r:id="" action="ppaction://noaction">
              <a:snd r:embed="rId3" name="ой , ошибочка.wav"/>
            </a:hlinkClick>
          </p:cNvPr>
          <p:cNvSpPr/>
          <p:nvPr/>
        </p:nvSpPr>
        <p:spPr>
          <a:xfrm>
            <a:off x="6000760" y="3071810"/>
            <a:ext cx="2786082" cy="714380"/>
          </a:xfrm>
          <a:prstGeom prst="roundRect">
            <a:avLst/>
          </a:prstGeom>
          <a:solidFill>
            <a:srgbClr val="69D8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благодарю</a:t>
            </a:r>
          </a:p>
        </p:txBody>
      </p:sp>
      <p:sp>
        <p:nvSpPr>
          <p:cNvPr id="36" name="Облако 35"/>
          <p:cNvSpPr/>
          <p:nvPr/>
        </p:nvSpPr>
        <p:spPr>
          <a:xfrm>
            <a:off x="2000232" y="285728"/>
            <a:ext cx="6858048" cy="1500198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Петушок вскочил на ноги и закричал…</a:t>
            </a:r>
          </a:p>
        </p:txBody>
      </p:sp>
      <p:sp>
        <p:nvSpPr>
          <p:cNvPr id="21" name="Скругленный прямоугольник 20">
            <a:hlinkClick r:id="" action="ppaction://noaction">
              <a:snd r:embed="rId4" name="нет не правильно.wav"/>
            </a:hlinkClick>
          </p:cNvPr>
          <p:cNvSpPr/>
          <p:nvPr/>
        </p:nvSpPr>
        <p:spPr>
          <a:xfrm>
            <a:off x="6000760" y="2000240"/>
            <a:ext cx="2786082" cy="714380"/>
          </a:xfrm>
          <a:prstGeom prst="roundRect">
            <a:avLst/>
          </a:prstGeom>
          <a:solidFill>
            <a:srgbClr val="69D8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>
                <a:solidFill>
                  <a:schemeClr val="tx1"/>
                </a:solidFill>
              </a:rPr>
              <a:t>спасибо</a:t>
            </a:r>
          </a:p>
        </p:txBody>
      </p:sp>
      <p:sp>
        <p:nvSpPr>
          <p:cNvPr id="17" name="Скругленный прямоугольник 16">
            <a:hlinkClick r:id="" action="ppaction://hlinkshowjump?jump=nextslide">
              <a:snd r:embed="rId5" name="молодцы.wav"/>
            </a:hlinkClick>
          </p:cNvPr>
          <p:cNvSpPr/>
          <p:nvPr/>
        </p:nvSpPr>
        <p:spPr>
          <a:xfrm>
            <a:off x="6000760" y="4143380"/>
            <a:ext cx="2786082" cy="714380"/>
          </a:xfrm>
          <a:prstGeom prst="roundRect">
            <a:avLst/>
          </a:prstGeom>
          <a:solidFill>
            <a:srgbClr val="69D8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кукареку</a:t>
            </a:r>
          </a:p>
        </p:txBody>
      </p:sp>
      <p:pic>
        <p:nvPicPr>
          <p:cNvPr id="1058" name="Picture 34" descr="http://img-fotki.yandex.ru/get/4914/134091466.22e/0_118396_5b99407b_S"/>
          <p:cNvPicPr>
            <a:picLocks noChangeAspect="1" noChangeArrowheads="1"/>
          </p:cNvPicPr>
          <p:nvPr/>
        </p:nvPicPr>
        <p:blipFill>
          <a:blip r:embed="rId6"/>
          <a:srcRect b="-2041"/>
          <a:stretch>
            <a:fillRect/>
          </a:stretch>
        </p:blipFill>
        <p:spPr bwMode="auto">
          <a:xfrm flipH="1">
            <a:off x="357158" y="785794"/>
            <a:ext cx="1285884" cy="1571636"/>
          </a:xfrm>
          <a:prstGeom prst="rect">
            <a:avLst/>
          </a:prstGeom>
          <a:noFill/>
        </p:spPr>
      </p:pic>
      <p:pic>
        <p:nvPicPr>
          <p:cNvPr id="9" name="Picture 16" descr="http://umansad15ok.ucoz.com/_si/0/10034515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flipH="1">
            <a:off x="6572264" y="4857760"/>
            <a:ext cx="2000272" cy="1815270"/>
          </a:xfrm>
          <a:prstGeom prst="rect">
            <a:avLst/>
          </a:prstGeom>
          <a:noFill/>
        </p:spPr>
      </p:pic>
      <p:pic>
        <p:nvPicPr>
          <p:cNvPr id="18" name="Picture 40" descr="http://s4.pic4you.ru/y2015/09-12/24687/5243050-thumb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7931209">
            <a:off x="1585937" y="933089"/>
            <a:ext cx="595301" cy="881045"/>
          </a:xfrm>
          <a:prstGeom prst="rect">
            <a:avLst/>
          </a:prstGeom>
          <a:noFill/>
        </p:spPr>
      </p:pic>
      <p:pic>
        <p:nvPicPr>
          <p:cNvPr id="20" name="Picture 40" descr="http://s4.pic4you.ru/y2015/09-12/24687/5243050-thumb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0110940">
            <a:off x="1510477" y="1121988"/>
            <a:ext cx="595301" cy="881045"/>
          </a:xfrm>
          <a:prstGeom prst="rect">
            <a:avLst/>
          </a:prstGeom>
          <a:noFill/>
        </p:spPr>
      </p:pic>
      <p:pic>
        <p:nvPicPr>
          <p:cNvPr id="23" name="Picture 40" descr="http://s4.pic4you.ru/y2015/09-12/24687/5243050-thumb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11026949">
            <a:off x="1314264" y="1233099"/>
            <a:ext cx="595301" cy="881045"/>
          </a:xfrm>
          <a:prstGeom prst="rect">
            <a:avLst/>
          </a:prstGeom>
          <a:noFill/>
        </p:spPr>
      </p:pic>
      <p:pic>
        <p:nvPicPr>
          <p:cNvPr id="24" name="Picture 40" descr="http://s4.pic4you.ru/y2015/09-12/24687/5243050-thumb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11711518">
            <a:off x="1176576" y="1277028"/>
            <a:ext cx="595301" cy="88104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http://umansad15ok.ucoz.com/_si/0/10034515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4357694"/>
            <a:ext cx="1857380" cy="1815270"/>
          </a:xfrm>
          <a:prstGeom prst="rect">
            <a:avLst/>
          </a:prstGeom>
          <a:noFill/>
        </p:spPr>
      </p:pic>
      <p:pic>
        <p:nvPicPr>
          <p:cNvPr id="3" name="Picture 34" descr="http://img-fotki.yandex.ru/get/4914/134091466.22e/0_118396_5b99407b_S"/>
          <p:cNvPicPr>
            <a:picLocks noChangeAspect="1" noChangeArrowheads="1"/>
          </p:cNvPicPr>
          <p:nvPr/>
        </p:nvPicPr>
        <p:blipFill>
          <a:blip r:embed="rId4" cstate="email"/>
          <a:srcRect b="-2036"/>
          <a:stretch>
            <a:fillRect/>
          </a:stretch>
        </p:blipFill>
        <p:spPr bwMode="auto">
          <a:xfrm>
            <a:off x="7358082" y="4828344"/>
            <a:ext cx="1071570" cy="13867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142852"/>
            <a:ext cx="87154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D856C5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Молодцы, ребята!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mic Sans MS" pitchFamily="66" charset="0"/>
            </a:endParaRPr>
          </a:p>
        </p:txBody>
      </p:sp>
      <p:sp>
        <p:nvSpPr>
          <p:cNvPr id="6" name="Умножение 5">
            <a:hlinkClick r:id="" action="ppaction://hlinkshowjump?jump=endshow"/>
          </p:cNvPr>
          <p:cNvSpPr/>
          <p:nvPr/>
        </p:nvSpPr>
        <p:spPr>
          <a:xfrm>
            <a:off x="8143900" y="285728"/>
            <a:ext cx="714380" cy="642942"/>
          </a:xfrm>
          <a:prstGeom prst="mathMultiply">
            <a:avLst/>
          </a:prstGeom>
          <a:solidFill>
            <a:srgbClr val="69D8FF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етуш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035 -0.14213 C -0.03837 -0.28032 -0.07639 -0.41852 -0.00156 -0.47546 C 0.07326 -0.5324 0.36649 -0.56852 0.44844 -0.48356 C 0.53021 -0.39861 0.5342 -0.0544 0.48993 0.03403 C 0.44583 0.12246 0.24167 0.09699 0.18299 0.04676 C 0.12431 -0.00347 0.10642 -0.20393 0.13785 -0.26759 C 0.16927 -0.33125 0.32205 -0.3618 0.37118 -0.33588 C 0.41997 -0.30995 0.45347 -0.15856 0.43177 -0.11203 C 0.4099 -0.06551 0.27205 -0.06574 0.2401 -0.05648 " pathEditMode="relative" ptsTypes="aaaaaaaaA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53" presetClass="exit" presetSubtype="0" repeatCount="3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6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9" presetClass="exit" presetSubtype="0" repeatCount="3000" ac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1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0"/>
                            </p:stCondLst>
                            <p:childTnLst>
                              <p:par>
                                <p:cTn id="27" presetID="19" presetClass="exit" presetSubtype="10" repeatCount="2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-7.40741E-7 C -0.11962 0.01018 -0.23924 0.02037 -0.29514 -0.00324 C -0.35105 -0.02685 -0.32935 -0.09445 -0.33577 -0.14144 C -0.34219 -0.18843 -0.33751 -0.24676 -0.33334 -0.28588 C -0.32917 -0.325 -0.32101 -0.3551 -0.31077 -0.37616 C -0.30053 -0.39722 -0.29028 -0.40347 -0.27136 -0.41273 C -0.25244 -0.42199 -0.22014 -0.42755 -0.19757 -0.43172 C -0.17501 -0.43588 -0.15556 -0.43681 -0.13577 -0.4382 C -0.11598 -0.43959 -0.08959 -0.44097 -0.07848 -0.43982 C -0.06737 -0.43866 -0.07726 -0.43912 -0.0691 -0.43172 C -0.06094 -0.42431 -0.03907 -0.40834 -0.02969 -0.39537 C -0.02032 -0.38241 -0.0198 -0.37408 -0.01303 -0.35394 C -0.00626 -0.3338 0.00364 -0.29769 0.01076 -0.27477 C 0.01788 -0.25185 0.02604 -0.23472 0.02986 -0.21597 C 0.03368 -0.19722 0.03281 -0.18403 0.03333 -0.16204 C 0.03385 -0.14005 0.03454 -0.10301 0.03333 -0.08426 C 0.03211 -0.06551 0.0342 -0.06181 0.02621 -0.04931 C 0.01822 -0.03681 -0.00209 -0.01644 -0.01424 -0.00949 C -0.02639 -0.00255 -0.03421 -0.00926 -0.04636 -0.0081 C -0.05851 -0.00695 -0.07153 -0.00371 -0.08681 -0.00324 C -0.10209 -0.00278 -0.12414 0.00185 -0.13803 -0.00486 C -0.15191 -0.01158 -0.15799 -0.02709 -0.17014 -0.04283 C -0.1823 -0.05857 -0.2033 -0.07917 -0.21077 -0.1 C -0.21823 -0.12084 -0.21719 -0.14653 -0.21546 -0.16829 C -0.21372 -0.19005 -0.20556 -0.21435 -0.20001 -0.23033 C -0.19445 -0.2463 -0.18872 -0.25556 -0.18212 -0.26366 C -0.17553 -0.27176 -0.16737 -0.27431 -0.16077 -0.2794 C -0.15417 -0.28449 -0.15382 -0.29144 -0.14289 -0.29375 C -0.13195 -0.29607 -0.10799 -0.29792 -0.09514 -0.29375 C -0.0823 -0.28959 -0.07171 -0.27454 -0.06546 -0.26829 C -0.05921 -0.26204 -0.0606 -0.26366 -0.05712 -0.25556 C -0.05365 -0.24746 -0.04914 -0.23681 -0.04514 -0.21922 C -0.04115 -0.20162 -0.03473 -0.16806 -0.03334 -0.14931 C -0.03195 -0.13056 -0.03369 -0.12176 -0.03681 -0.10648 C -0.03994 -0.09121 -0.04827 -0.06713 -0.05244 -0.05718 C -0.0566 -0.04722 -0.05608 -0.04838 -0.06181 -0.04607 C -0.06754 -0.04375 -0.0783 -0.04329 -0.08681 -0.04283 C -0.09532 -0.04236 -0.10782 -0.04144 -0.11303 -0.04283 C -0.11823 -0.04422 -0.11806 -0.04769 -0.11789 -0.05093 " pathEditMode="relative" ptsTypes="aaaaaaaaaaaaaaaaaaaaaaaaaaaaaaaaaaaaaaA">
                                      <p:cBhvr>
                                        <p:cTn id="3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3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000108"/>
            <a:ext cx="89297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Фон - </a:t>
            </a:r>
            <a:r>
              <a:rPr lang="en-US" dirty="0">
                <a:hlinkClick r:id="rId2"/>
              </a:rPr>
              <a:t>http://s50.radikal.ru/i129/1003/10/7519bcd8c322.jpg</a:t>
            </a:r>
            <a:endParaRPr lang="ru-RU" dirty="0"/>
          </a:p>
          <a:p>
            <a:r>
              <a:rPr lang="ru-RU" dirty="0"/>
              <a:t>Петушок - </a:t>
            </a:r>
            <a:r>
              <a:rPr lang="en-US" dirty="0">
                <a:hlinkClick r:id="rId3"/>
              </a:rPr>
              <a:t>http://umansad15ok.ucoz.com/_si/0/10034515.png</a:t>
            </a:r>
            <a:endParaRPr lang="ru-RU" dirty="0"/>
          </a:p>
          <a:p>
            <a:r>
              <a:rPr lang="ru-RU" dirty="0"/>
              <a:t>Лабиринт - </a:t>
            </a:r>
            <a:r>
              <a:rPr lang="en-US" dirty="0">
                <a:hlinkClick r:id="rId4"/>
              </a:rPr>
              <a:t>http://www.kinder-malvorlagen.com/_thmbs/raetsel-labyrinthe-maze/labyrinth-irrgarten-02.gif</a:t>
            </a:r>
            <a:endParaRPr lang="ru-RU" dirty="0"/>
          </a:p>
          <a:p>
            <a:r>
              <a:rPr lang="ru-RU" dirty="0"/>
              <a:t>Курица- </a:t>
            </a:r>
            <a:r>
              <a:rPr lang="en-US" dirty="0">
                <a:hlinkClick r:id="rId5"/>
              </a:rPr>
              <a:t>http://img-fotki.yandex.ru/get/4914/134091466.22e/0_118396_5b99407b_S</a:t>
            </a:r>
            <a:endParaRPr lang="ru-RU" dirty="0"/>
          </a:p>
          <a:p>
            <a:r>
              <a:rPr lang="ru-RU" dirty="0"/>
              <a:t>Колосок- </a:t>
            </a:r>
            <a:r>
              <a:rPr lang="en-US" dirty="0">
                <a:hlinkClick r:id="rId6"/>
              </a:rPr>
              <a:t>http://s4.pic4you.ru/y2015/09-12/24687/5243050-thumb.png</a:t>
            </a:r>
            <a:endParaRPr lang="ru-RU" dirty="0"/>
          </a:p>
          <a:p>
            <a:r>
              <a:rPr lang="ru-RU" dirty="0"/>
              <a:t>Песня - </a:t>
            </a:r>
            <a:r>
              <a:rPr lang="en-US" dirty="0">
                <a:hlinkClick r:id="rId7"/>
              </a:rPr>
              <a:t>http://xmusic.me/q/lsa8xbTS5caR-orutvIXs8WD5qHktvu8_LbJpd0/</a:t>
            </a:r>
            <a:endParaRPr lang="ru-RU"/>
          </a:p>
          <a:p>
            <a:r>
              <a:rPr lang="ru-RU"/>
              <a:t>Озвучка</a:t>
            </a:r>
            <a:r>
              <a:rPr lang="ru-RU" dirty="0"/>
              <a:t> авторская , сделана с помощью программы </a:t>
            </a:r>
            <a:r>
              <a:rPr lang="en-US" dirty="0"/>
              <a:t>Audacity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Управляющая кнопка: домой 2">
            <a:hlinkClick r:id="rId8" action="ppaction://hlinksldjump" highlightClick="1"/>
          </p:cNvPr>
          <p:cNvSpPr/>
          <p:nvPr/>
        </p:nvSpPr>
        <p:spPr>
          <a:xfrm>
            <a:off x="8286776" y="6072206"/>
            <a:ext cx="571504" cy="500066"/>
          </a:xfrm>
          <a:prstGeom prst="actionButtonHome">
            <a:avLst/>
          </a:prstGeom>
          <a:solidFill>
            <a:srgbClr val="69D8FF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14290"/>
            <a:ext cx="8072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D856C5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Интернет источники</a:t>
            </a:r>
            <a:endParaRPr lang="ru-RU" sz="3600" dirty="0"/>
          </a:p>
        </p:txBody>
      </p:sp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4" descr="http://img-fotki.yandex.ru/get/4914/134091466.22e/0_118396_5b99407b_S"/>
          <p:cNvPicPr>
            <a:picLocks noChangeAspect="1" noChangeArrowheads="1"/>
          </p:cNvPicPr>
          <p:nvPr/>
        </p:nvPicPr>
        <p:blipFill>
          <a:blip r:embed="rId2"/>
          <a:srcRect b="-2041"/>
          <a:stretch>
            <a:fillRect/>
          </a:stretch>
        </p:blipFill>
        <p:spPr bwMode="auto">
          <a:xfrm flipH="1">
            <a:off x="500034" y="4586586"/>
            <a:ext cx="1643074" cy="1944863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857356" y="214290"/>
            <a:ext cx="6643734" cy="3857652"/>
          </a:xfrm>
          <a:prstGeom prst="cloudCallout">
            <a:avLst>
              <a:gd name="adj1" fmla="val -43343"/>
              <a:gd name="adj2" fmla="val 69367"/>
            </a:avLst>
          </a:prstGeom>
          <a:solidFill>
            <a:srgbClr val="CCEFF4"/>
          </a:solidFill>
          <a:ln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Ребята! 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Помогите мне собрать колоски и добраться до петушка. Для этого вы должны правильно отвечать на вопросы по сказке «Петушок и бобовое зёрнышко»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Желаю вам удачи!</a:t>
            </a:r>
          </a:p>
        </p:txBody>
      </p:sp>
      <p:sp>
        <p:nvSpPr>
          <p:cNvPr id="4" name="Пятиугольник 3">
            <a:hlinkClick r:id="rId3" action="ppaction://hlinksldjump"/>
          </p:cNvPr>
          <p:cNvSpPr/>
          <p:nvPr/>
        </p:nvSpPr>
        <p:spPr>
          <a:xfrm>
            <a:off x="4071934" y="4857760"/>
            <a:ext cx="2643206" cy="500066"/>
          </a:xfrm>
          <a:prstGeom prst="homePlate">
            <a:avLst/>
          </a:prstGeom>
          <a:solidFill>
            <a:srgbClr val="69D8FF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</a:rPr>
              <a:t>помочь</a:t>
            </a:r>
          </a:p>
        </p:txBody>
      </p:sp>
      <p:sp>
        <p:nvSpPr>
          <p:cNvPr id="5" name="Управляющая кнопка: документ 4">
            <a:hlinkClick r:id="rId4" action="ppaction://hlinksldjump" highlightClick="1"/>
          </p:cNvPr>
          <p:cNvSpPr/>
          <p:nvPr/>
        </p:nvSpPr>
        <p:spPr>
          <a:xfrm>
            <a:off x="8358214" y="5929330"/>
            <a:ext cx="500066" cy="571504"/>
          </a:xfrm>
          <a:prstGeom prst="actionButtonDocument">
            <a:avLst/>
          </a:prstGeom>
          <a:solidFill>
            <a:srgbClr val="69D8FF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kinder-malvorlagen.com/_thmbs/raetsel-labyrinthe-maze/labyrinth-irrgarten-02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16875" t="10563" r="15624" b="7570"/>
          <a:stretch>
            <a:fillRect/>
          </a:stretch>
        </p:blipFill>
        <p:spPr bwMode="auto">
          <a:xfrm>
            <a:off x="928662" y="2000240"/>
            <a:ext cx="5164276" cy="4447016"/>
          </a:xfrm>
          <a:prstGeom prst="rect">
            <a:avLst/>
          </a:prstGeom>
          <a:noFill/>
        </p:spPr>
      </p:pic>
      <p:pic>
        <p:nvPicPr>
          <p:cNvPr id="31" name="Picture 40" descr="http://s4.pic4you.ru/y2015/09-12/24687/5243050-thumb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5985332">
            <a:off x="946374" y="1741403"/>
            <a:ext cx="595301" cy="881045"/>
          </a:xfrm>
          <a:prstGeom prst="rect">
            <a:avLst/>
          </a:prstGeom>
          <a:noFill/>
        </p:spPr>
      </p:pic>
      <p:pic>
        <p:nvPicPr>
          <p:cNvPr id="30" name="Picture 40" descr="http://s4.pic4you.ru/y2015/09-12/24687/5243050-thumb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5985332">
            <a:off x="1089251" y="2670096"/>
            <a:ext cx="595301" cy="881045"/>
          </a:xfrm>
          <a:prstGeom prst="rect">
            <a:avLst/>
          </a:prstGeom>
          <a:noFill/>
        </p:spPr>
      </p:pic>
      <p:pic>
        <p:nvPicPr>
          <p:cNvPr id="29" name="Picture 40" descr="http://s4.pic4you.ru/y2015/09-12/24687/5243050-thumb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5985332">
            <a:off x="1732192" y="3027286"/>
            <a:ext cx="595301" cy="881045"/>
          </a:xfrm>
          <a:prstGeom prst="rect">
            <a:avLst/>
          </a:prstGeom>
          <a:noFill/>
        </p:spPr>
      </p:pic>
      <p:pic>
        <p:nvPicPr>
          <p:cNvPr id="26" name="Picture 40" descr="http://s4.pic4you.ru/y2015/09-12/24687/5243050-thumb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5985332">
            <a:off x="3803893" y="3098724"/>
            <a:ext cx="595301" cy="881045"/>
          </a:xfrm>
          <a:prstGeom prst="rect">
            <a:avLst/>
          </a:prstGeom>
          <a:noFill/>
        </p:spPr>
      </p:pic>
      <p:pic>
        <p:nvPicPr>
          <p:cNvPr id="28" name="Picture 40" descr="http://s4.pic4you.ru/y2015/09-12/24687/5243050-thumb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5985332">
            <a:off x="1232126" y="3955980"/>
            <a:ext cx="595301" cy="881045"/>
          </a:xfrm>
          <a:prstGeom prst="rect">
            <a:avLst/>
          </a:prstGeom>
          <a:noFill/>
        </p:spPr>
      </p:pic>
      <p:pic>
        <p:nvPicPr>
          <p:cNvPr id="27" name="Picture 40" descr="http://s4.pic4you.ru/y2015/09-12/24687/5243050-thumb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5985332">
            <a:off x="2732324" y="3955980"/>
            <a:ext cx="595301" cy="881045"/>
          </a:xfrm>
          <a:prstGeom prst="rect">
            <a:avLst/>
          </a:prstGeom>
          <a:noFill/>
        </p:spPr>
      </p:pic>
      <p:pic>
        <p:nvPicPr>
          <p:cNvPr id="25" name="Picture 40" descr="http://s4.pic4you.ru/y2015/09-12/24687/5243050-thumb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5985332">
            <a:off x="4018208" y="4027419"/>
            <a:ext cx="595301" cy="881045"/>
          </a:xfrm>
          <a:prstGeom prst="rect">
            <a:avLst/>
          </a:prstGeom>
          <a:noFill/>
        </p:spPr>
      </p:pic>
      <p:pic>
        <p:nvPicPr>
          <p:cNvPr id="34" name="Picture 40" descr="http://s4.pic4you.ru/y2015/09-12/24687/5243050-thumb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5985332">
            <a:off x="3732456" y="4670359"/>
            <a:ext cx="595301" cy="881045"/>
          </a:xfrm>
          <a:prstGeom prst="rect">
            <a:avLst/>
          </a:prstGeom>
          <a:noFill/>
        </p:spPr>
      </p:pic>
      <p:pic>
        <p:nvPicPr>
          <p:cNvPr id="35" name="Picture 40" descr="http://s4.pic4you.ru/y2015/09-12/24687/5243050-thumb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5985332">
            <a:off x="5161216" y="4670361"/>
            <a:ext cx="595301" cy="881045"/>
          </a:xfrm>
          <a:prstGeom prst="rect">
            <a:avLst/>
          </a:prstGeom>
          <a:noFill/>
        </p:spPr>
      </p:pic>
      <p:pic>
        <p:nvPicPr>
          <p:cNvPr id="1040" name="Picture 16" descr="http://umansad15ok.ucoz.com/_si/0/10034515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214290"/>
            <a:ext cx="1857380" cy="1815270"/>
          </a:xfrm>
          <a:prstGeom prst="rect">
            <a:avLst/>
          </a:prstGeom>
          <a:noFill/>
        </p:spPr>
      </p:pic>
      <p:pic>
        <p:nvPicPr>
          <p:cNvPr id="1058" name="Picture 34" descr="http://img-fotki.yandex.ru/get/4914/134091466.22e/0_118396_5b99407b_S"/>
          <p:cNvPicPr>
            <a:picLocks noChangeAspect="1" noChangeArrowheads="1"/>
          </p:cNvPicPr>
          <p:nvPr/>
        </p:nvPicPr>
        <p:blipFill>
          <a:blip r:embed="rId5"/>
          <a:srcRect b="-2041"/>
          <a:stretch>
            <a:fillRect/>
          </a:stretch>
        </p:blipFill>
        <p:spPr bwMode="auto">
          <a:xfrm>
            <a:off x="6929454" y="4929198"/>
            <a:ext cx="1143008" cy="1428760"/>
          </a:xfrm>
          <a:prstGeom prst="rect">
            <a:avLst/>
          </a:prstGeom>
          <a:noFill/>
        </p:spPr>
      </p:pic>
      <p:sp>
        <p:nvSpPr>
          <p:cNvPr id="22" name="Скругленный прямоугольник 21">
            <a:hlinkClick r:id="" action="ppaction://noaction">
              <a:snd r:embed="rId6" name="нет не правильно.wav"/>
            </a:hlinkClick>
          </p:cNvPr>
          <p:cNvSpPr/>
          <p:nvPr/>
        </p:nvSpPr>
        <p:spPr>
          <a:xfrm>
            <a:off x="6000760" y="2000240"/>
            <a:ext cx="2786082" cy="714380"/>
          </a:xfrm>
          <a:prstGeom prst="roundRect">
            <a:avLst/>
          </a:prstGeom>
          <a:solidFill>
            <a:srgbClr val="69D8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Петушок-золотой гребешок </a:t>
            </a:r>
          </a:p>
        </p:txBody>
      </p:sp>
      <p:sp>
        <p:nvSpPr>
          <p:cNvPr id="24" name="Скругленный прямоугольник 23">
            <a:hlinkClick r:id="" action="ppaction://noaction">
              <a:snd r:embed="rId7" name="ой , ошибочка.wav"/>
            </a:hlinkClick>
          </p:cNvPr>
          <p:cNvSpPr/>
          <p:nvPr/>
        </p:nvSpPr>
        <p:spPr>
          <a:xfrm>
            <a:off x="6000760" y="4143380"/>
            <a:ext cx="2786082" cy="714380"/>
          </a:xfrm>
          <a:prstGeom prst="roundRect">
            <a:avLst/>
          </a:prstGeom>
          <a:solidFill>
            <a:srgbClr val="69D8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solidFill>
                  <a:schemeClr val="tx1"/>
                </a:solidFill>
              </a:rPr>
              <a:t>Петюня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6" name="Облако 35"/>
          <p:cNvSpPr/>
          <p:nvPr/>
        </p:nvSpPr>
        <p:spPr>
          <a:xfrm>
            <a:off x="2000232" y="285728"/>
            <a:ext cx="6858048" cy="1500198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Петушка звали…</a:t>
            </a:r>
          </a:p>
        </p:txBody>
      </p:sp>
      <p:sp>
        <p:nvSpPr>
          <p:cNvPr id="19" name="Скругленный прямоугольник 18">
            <a:hlinkClick r:id="" action="ppaction://hlinkshowjump?jump=nextslide">
              <a:snd r:embed="rId8" name="молодцы.wav"/>
            </a:hlinkClick>
          </p:cNvPr>
          <p:cNvSpPr/>
          <p:nvPr/>
        </p:nvSpPr>
        <p:spPr>
          <a:xfrm>
            <a:off x="6000760" y="3071810"/>
            <a:ext cx="2786082" cy="714380"/>
          </a:xfrm>
          <a:prstGeom prst="roundRect">
            <a:avLst/>
          </a:prstGeom>
          <a:solidFill>
            <a:srgbClr val="69D8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>
                <a:solidFill>
                  <a:schemeClr val="tx1"/>
                </a:solidFill>
              </a:rPr>
              <a:t>Петя </a:t>
            </a:r>
          </a:p>
        </p:txBody>
      </p:sp>
      <p:pic>
        <p:nvPicPr>
          <p:cNvPr id="18" name="Picture 40" descr="http://s4.pic4you.ru/y2015/09-12/24687/5243050-thumb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5985332">
            <a:off x="5161216" y="5599055"/>
            <a:ext cx="595301" cy="88104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kinder-malvorlagen.com/_thmbs/raetsel-labyrinthe-maze/labyrinth-irrgarten-02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16875" t="10563" r="15624" b="7570"/>
          <a:stretch>
            <a:fillRect/>
          </a:stretch>
        </p:blipFill>
        <p:spPr bwMode="auto">
          <a:xfrm>
            <a:off x="928662" y="2000240"/>
            <a:ext cx="5164276" cy="4447016"/>
          </a:xfrm>
          <a:prstGeom prst="rect">
            <a:avLst/>
          </a:prstGeom>
          <a:noFill/>
        </p:spPr>
      </p:pic>
      <p:pic>
        <p:nvPicPr>
          <p:cNvPr id="31" name="Picture 40" descr="http://s4.pic4you.ru/y2015/09-12/24687/5243050-thumb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5985332">
            <a:off x="946374" y="1741403"/>
            <a:ext cx="595301" cy="881045"/>
          </a:xfrm>
          <a:prstGeom prst="rect">
            <a:avLst/>
          </a:prstGeom>
          <a:noFill/>
        </p:spPr>
      </p:pic>
      <p:pic>
        <p:nvPicPr>
          <p:cNvPr id="30" name="Picture 40" descr="http://s4.pic4you.ru/y2015/09-12/24687/5243050-thumb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5985332">
            <a:off x="1089251" y="2670096"/>
            <a:ext cx="595301" cy="881045"/>
          </a:xfrm>
          <a:prstGeom prst="rect">
            <a:avLst/>
          </a:prstGeom>
          <a:noFill/>
        </p:spPr>
      </p:pic>
      <p:pic>
        <p:nvPicPr>
          <p:cNvPr id="29" name="Picture 40" descr="http://s4.pic4you.ru/y2015/09-12/24687/5243050-thumb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5985332">
            <a:off x="1732192" y="3027286"/>
            <a:ext cx="595301" cy="881045"/>
          </a:xfrm>
          <a:prstGeom prst="rect">
            <a:avLst/>
          </a:prstGeom>
          <a:noFill/>
        </p:spPr>
      </p:pic>
      <p:pic>
        <p:nvPicPr>
          <p:cNvPr id="26" name="Picture 40" descr="http://s4.pic4you.ru/y2015/09-12/24687/5243050-thumb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5985332">
            <a:off x="3803893" y="3098724"/>
            <a:ext cx="595301" cy="881045"/>
          </a:xfrm>
          <a:prstGeom prst="rect">
            <a:avLst/>
          </a:prstGeom>
          <a:noFill/>
        </p:spPr>
      </p:pic>
      <p:pic>
        <p:nvPicPr>
          <p:cNvPr id="28" name="Picture 40" descr="http://s4.pic4you.ru/y2015/09-12/24687/5243050-thumb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5985332">
            <a:off x="1232126" y="3955980"/>
            <a:ext cx="595301" cy="881045"/>
          </a:xfrm>
          <a:prstGeom prst="rect">
            <a:avLst/>
          </a:prstGeom>
          <a:noFill/>
        </p:spPr>
      </p:pic>
      <p:pic>
        <p:nvPicPr>
          <p:cNvPr id="27" name="Picture 40" descr="http://s4.pic4you.ru/y2015/09-12/24687/5243050-thumb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5985332">
            <a:off x="2732324" y="3955980"/>
            <a:ext cx="595301" cy="881045"/>
          </a:xfrm>
          <a:prstGeom prst="rect">
            <a:avLst/>
          </a:prstGeom>
          <a:noFill/>
        </p:spPr>
      </p:pic>
      <p:pic>
        <p:nvPicPr>
          <p:cNvPr id="25" name="Picture 40" descr="http://s4.pic4you.ru/y2015/09-12/24687/5243050-thumb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5985332">
            <a:off x="4018208" y="4027419"/>
            <a:ext cx="595301" cy="881045"/>
          </a:xfrm>
          <a:prstGeom prst="rect">
            <a:avLst/>
          </a:prstGeom>
          <a:noFill/>
        </p:spPr>
      </p:pic>
      <p:pic>
        <p:nvPicPr>
          <p:cNvPr id="34" name="Picture 40" descr="http://s4.pic4you.ru/y2015/09-12/24687/5243050-thumb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5985332">
            <a:off x="3732456" y="4670359"/>
            <a:ext cx="595301" cy="881045"/>
          </a:xfrm>
          <a:prstGeom prst="rect">
            <a:avLst/>
          </a:prstGeom>
          <a:noFill/>
        </p:spPr>
      </p:pic>
      <p:pic>
        <p:nvPicPr>
          <p:cNvPr id="35" name="Picture 40" descr="http://s4.pic4you.ru/y2015/09-12/24687/5243050-thumb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5985332">
            <a:off x="5161216" y="4670361"/>
            <a:ext cx="595301" cy="881045"/>
          </a:xfrm>
          <a:prstGeom prst="rect">
            <a:avLst/>
          </a:prstGeom>
          <a:noFill/>
        </p:spPr>
      </p:pic>
      <p:pic>
        <p:nvPicPr>
          <p:cNvPr id="1040" name="Picture 16" descr="http://umansad15ok.ucoz.com/_si/0/10034515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214290"/>
            <a:ext cx="1857380" cy="1815270"/>
          </a:xfrm>
          <a:prstGeom prst="rect">
            <a:avLst/>
          </a:prstGeom>
          <a:noFill/>
        </p:spPr>
      </p:pic>
      <p:sp>
        <p:nvSpPr>
          <p:cNvPr id="22" name="Скругленный прямоугольник 21">
            <a:hlinkClick r:id="" action="ppaction://noaction">
              <a:snd r:embed="rId5" name="нет не правильно.wav"/>
            </a:hlinkClick>
          </p:cNvPr>
          <p:cNvSpPr/>
          <p:nvPr/>
        </p:nvSpPr>
        <p:spPr>
          <a:xfrm>
            <a:off x="6000760" y="3071810"/>
            <a:ext cx="2786082" cy="714380"/>
          </a:xfrm>
          <a:prstGeom prst="roundRect">
            <a:avLst/>
          </a:prstGeom>
          <a:solidFill>
            <a:srgbClr val="69D8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пел песни</a:t>
            </a:r>
          </a:p>
        </p:txBody>
      </p:sp>
      <p:sp>
        <p:nvSpPr>
          <p:cNvPr id="24" name="Скругленный прямоугольник 23">
            <a:hlinkClick r:id="" action="ppaction://noaction">
              <a:snd r:embed="rId6" name="ой , ошибочка.wav"/>
            </a:hlinkClick>
          </p:cNvPr>
          <p:cNvSpPr/>
          <p:nvPr/>
        </p:nvSpPr>
        <p:spPr>
          <a:xfrm>
            <a:off x="6000760" y="4143380"/>
            <a:ext cx="2786082" cy="714380"/>
          </a:xfrm>
          <a:prstGeom prst="roundRect">
            <a:avLst/>
          </a:prstGeom>
          <a:solidFill>
            <a:srgbClr val="69D8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завтракал</a:t>
            </a:r>
          </a:p>
        </p:txBody>
      </p:sp>
      <p:sp>
        <p:nvSpPr>
          <p:cNvPr id="36" name="Облако 35"/>
          <p:cNvSpPr/>
          <p:nvPr/>
        </p:nvSpPr>
        <p:spPr>
          <a:xfrm>
            <a:off x="2000232" y="285728"/>
            <a:ext cx="6858048" cy="1500198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Петушок подавился зёрнышком  когда…</a:t>
            </a:r>
          </a:p>
        </p:txBody>
      </p:sp>
      <p:sp>
        <p:nvSpPr>
          <p:cNvPr id="19" name="Скругленный прямоугольник 18">
            <a:hlinkClick r:id="" action="ppaction://hlinkshowjump?jump=nextslide">
              <a:snd r:embed="rId7" name="молодцы.wav"/>
            </a:hlinkClick>
          </p:cNvPr>
          <p:cNvSpPr/>
          <p:nvPr/>
        </p:nvSpPr>
        <p:spPr>
          <a:xfrm>
            <a:off x="6000760" y="2000240"/>
            <a:ext cx="2786082" cy="714380"/>
          </a:xfrm>
          <a:prstGeom prst="roundRect">
            <a:avLst/>
          </a:prstGeom>
          <a:solidFill>
            <a:srgbClr val="69D8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>
                <a:solidFill>
                  <a:schemeClr val="tx1"/>
                </a:solidFill>
              </a:rPr>
              <a:t>клевал второпях</a:t>
            </a:r>
          </a:p>
        </p:txBody>
      </p:sp>
      <p:pic>
        <p:nvPicPr>
          <p:cNvPr id="20" name="Picture 40" descr="http://s4.pic4you.ru/y2015/09-12/24687/5243050-thumb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5985332">
            <a:off x="5161216" y="5599055"/>
            <a:ext cx="595301" cy="881045"/>
          </a:xfrm>
          <a:prstGeom prst="rect">
            <a:avLst/>
          </a:prstGeom>
          <a:noFill/>
        </p:spPr>
      </p:pic>
      <p:pic>
        <p:nvPicPr>
          <p:cNvPr id="21" name="Picture 34" descr="http://img-fotki.yandex.ru/get/4914/134091466.22e/0_118396_5b99407b_S"/>
          <p:cNvPicPr>
            <a:picLocks noChangeAspect="1" noChangeArrowheads="1"/>
          </p:cNvPicPr>
          <p:nvPr/>
        </p:nvPicPr>
        <p:blipFill>
          <a:blip r:embed="rId8"/>
          <a:srcRect b="-2041"/>
          <a:stretch>
            <a:fillRect/>
          </a:stretch>
        </p:blipFill>
        <p:spPr bwMode="auto">
          <a:xfrm>
            <a:off x="6929454" y="4929198"/>
            <a:ext cx="1143008" cy="142876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-0.22848 -0.000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kinder-malvorlagen.com/_thmbs/raetsel-labyrinthe-maze/labyrinth-irrgarten-02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16875" t="10563" r="15624" b="7570"/>
          <a:stretch>
            <a:fillRect/>
          </a:stretch>
        </p:blipFill>
        <p:spPr bwMode="auto">
          <a:xfrm>
            <a:off x="928662" y="2000240"/>
            <a:ext cx="5164276" cy="4447016"/>
          </a:xfrm>
          <a:prstGeom prst="rect">
            <a:avLst/>
          </a:prstGeom>
          <a:noFill/>
        </p:spPr>
      </p:pic>
      <p:pic>
        <p:nvPicPr>
          <p:cNvPr id="31" name="Picture 40" descr="http://s4.pic4you.ru/y2015/09-12/24687/5243050-thumb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5985332">
            <a:off x="946374" y="1741403"/>
            <a:ext cx="595301" cy="881045"/>
          </a:xfrm>
          <a:prstGeom prst="rect">
            <a:avLst/>
          </a:prstGeom>
          <a:noFill/>
        </p:spPr>
      </p:pic>
      <p:pic>
        <p:nvPicPr>
          <p:cNvPr id="30" name="Picture 40" descr="http://s4.pic4you.ru/y2015/09-12/24687/5243050-thumb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5985332">
            <a:off x="1089251" y="2670096"/>
            <a:ext cx="595301" cy="881045"/>
          </a:xfrm>
          <a:prstGeom prst="rect">
            <a:avLst/>
          </a:prstGeom>
          <a:noFill/>
        </p:spPr>
      </p:pic>
      <p:pic>
        <p:nvPicPr>
          <p:cNvPr id="29" name="Picture 40" descr="http://s4.pic4you.ru/y2015/09-12/24687/5243050-thumb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5985332">
            <a:off x="1732192" y="3027286"/>
            <a:ext cx="595301" cy="881045"/>
          </a:xfrm>
          <a:prstGeom prst="rect">
            <a:avLst/>
          </a:prstGeom>
          <a:noFill/>
        </p:spPr>
      </p:pic>
      <p:pic>
        <p:nvPicPr>
          <p:cNvPr id="26" name="Picture 40" descr="http://s4.pic4you.ru/y2015/09-12/24687/5243050-thumb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5985332">
            <a:off x="3803893" y="3098724"/>
            <a:ext cx="595301" cy="881045"/>
          </a:xfrm>
          <a:prstGeom prst="rect">
            <a:avLst/>
          </a:prstGeom>
          <a:noFill/>
        </p:spPr>
      </p:pic>
      <p:pic>
        <p:nvPicPr>
          <p:cNvPr id="28" name="Picture 40" descr="http://s4.pic4you.ru/y2015/09-12/24687/5243050-thumb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5985332">
            <a:off x="1232126" y="3955980"/>
            <a:ext cx="595301" cy="881045"/>
          </a:xfrm>
          <a:prstGeom prst="rect">
            <a:avLst/>
          </a:prstGeom>
          <a:noFill/>
        </p:spPr>
      </p:pic>
      <p:pic>
        <p:nvPicPr>
          <p:cNvPr id="27" name="Picture 40" descr="http://s4.pic4you.ru/y2015/09-12/24687/5243050-thumb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5985332">
            <a:off x="2732324" y="3955980"/>
            <a:ext cx="595301" cy="881045"/>
          </a:xfrm>
          <a:prstGeom prst="rect">
            <a:avLst/>
          </a:prstGeom>
          <a:noFill/>
        </p:spPr>
      </p:pic>
      <p:pic>
        <p:nvPicPr>
          <p:cNvPr id="25" name="Picture 40" descr="http://s4.pic4you.ru/y2015/09-12/24687/5243050-thumb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5985332">
            <a:off x="4018208" y="4027419"/>
            <a:ext cx="595301" cy="881045"/>
          </a:xfrm>
          <a:prstGeom prst="rect">
            <a:avLst/>
          </a:prstGeom>
          <a:noFill/>
        </p:spPr>
      </p:pic>
      <p:pic>
        <p:nvPicPr>
          <p:cNvPr id="34" name="Picture 40" descr="http://s4.pic4you.ru/y2015/09-12/24687/5243050-thumb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5985332">
            <a:off x="3732456" y="4670359"/>
            <a:ext cx="595301" cy="881045"/>
          </a:xfrm>
          <a:prstGeom prst="rect">
            <a:avLst/>
          </a:prstGeom>
          <a:noFill/>
        </p:spPr>
      </p:pic>
      <p:pic>
        <p:nvPicPr>
          <p:cNvPr id="35" name="Picture 40" descr="http://s4.pic4you.ru/y2015/09-12/24687/5243050-thumb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5985332">
            <a:off x="5161216" y="4670361"/>
            <a:ext cx="595301" cy="881045"/>
          </a:xfrm>
          <a:prstGeom prst="rect">
            <a:avLst/>
          </a:prstGeom>
          <a:noFill/>
        </p:spPr>
      </p:pic>
      <p:pic>
        <p:nvPicPr>
          <p:cNvPr id="1040" name="Picture 16" descr="http://umansad15ok.ucoz.com/_si/0/10034515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214290"/>
            <a:ext cx="1857380" cy="1815270"/>
          </a:xfrm>
          <a:prstGeom prst="rect">
            <a:avLst/>
          </a:prstGeom>
          <a:noFill/>
        </p:spPr>
      </p:pic>
      <p:pic>
        <p:nvPicPr>
          <p:cNvPr id="1058" name="Picture 34" descr="http://img-fotki.yandex.ru/get/4914/134091466.22e/0_118396_5b99407b_S"/>
          <p:cNvPicPr>
            <a:picLocks noChangeAspect="1" noChangeArrowheads="1"/>
          </p:cNvPicPr>
          <p:nvPr/>
        </p:nvPicPr>
        <p:blipFill>
          <a:blip r:embed="rId5"/>
          <a:srcRect b="-2041"/>
          <a:stretch>
            <a:fillRect/>
          </a:stretch>
        </p:blipFill>
        <p:spPr bwMode="auto">
          <a:xfrm>
            <a:off x="4857752" y="4929198"/>
            <a:ext cx="1143008" cy="1428760"/>
          </a:xfrm>
          <a:prstGeom prst="rect">
            <a:avLst/>
          </a:prstGeom>
          <a:noFill/>
        </p:spPr>
      </p:pic>
      <p:sp>
        <p:nvSpPr>
          <p:cNvPr id="22" name="Скругленный прямоугольник 21">
            <a:hlinkClick r:id="" action="ppaction://noaction">
              <a:snd r:embed="rId6" name="нет не правильно.wav"/>
            </a:hlinkClick>
          </p:cNvPr>
          <p:cNvSpPr/>
          <p:nvPr/>
        </p:nvSpPr>
        <p:spPr>
          <a:xfrm>
            <a:off x="6000760" y="3071810"/>
            <a:ext cx="2786082" cy="714380"/>
          </a:xfrm>
          <a:prstGeom prst="roundRect">
            <a:avLst/>
          </a:prstGeom>
          <a:solidFill>
            <a:srgbClr val="69D8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к хозяину</a:t>
            </a:r>
          </a:p>
        </p:txBody>
      </p:sp>
      <p:sp>
        <p:nvSpPr>
          <p:cNvPr id="24" name="Скругленный прямоугольник 23">
            <a:hlinkClick r:id="" action="ppaction://noaction">
              <a:snd r:embed="rId7" name="ой , ошибочка.wav"/>
            </a:hlinkClick>
          </p:cNvPr>
          <p:cNvSpPr/>
          <p:nvPr/>
        </p:nvSpPr>
        <p:spPr>
          <a:xfrm>
            <a:off x="6000760" y="2000240"/>
            <a:ext cx="2786082" cy="714380"/>
          </a:xfrm>
          <a:prstGeom prst="roundRect">
            <a:avLst/>
          </a:prstGeom>
          <a:solidFill>
            <a:srgbClr val="69D8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к кузнецу</a:t>
            </a:r>
          </a:p>
        </p:txBody>
      </p:sp>
      <p:sp>
        <p:nvSpPr>
          <p:cNvPr id="36" name="Облако 35"/>
          <p:cNvSpPr/>
          <p:nvPr/>
        </p:nvSpPr>
        <p:spPr>
          <a:xfrm>
            <a:off x="2000232" y="285728"/>
            <a:ext cx="6858048" cy="1500198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Сначала курочка побежала…</a:t>
            </a:r>
          </a:p>
        </p:txBody>
      </p:sp>
      <p:sp>
        <p:nvSpPr>
          <p:cNvPr id="19" name="Скругленный прямоугольник 18">
            <a:hlinkClick r:id="" action="ppaction://hlinkshowjump?jump=nextslide">
              <a:snd r:embed="rId8" name="молодцы.wav"/>
            </a:hlinkClick>
          </p:cNvPr>
          <p:cNvSpPr/>
          <p:nvPr/>
        </p:nvSpPr>
        <p:spPr>
          <a:xfrm>
            <a:off x="6000760" y="4143380"/>
            <a:ext cx="2786082" cy="714380"/>
          </a:xfrm>
          <a:prstGeom prst="roundRect">
            <a:avLst/>
          </a:prstGeom>
          <a:solidFill>
            <a:srgbClr val="69D8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>
                <a:solidFill>
                  <a:schemeClr val="tx1"/>
                </a:solidFill>
              </a:rPr>
              <a:t>к хозяйке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0.17239 0.0025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24 0.00254 L -0.1724 -0.1444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4" descr="http://www.kinder-malvorlagen.com/_thmbs/raetsel-labyrinthe-maze/labyrinth-irrgarten-02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16875" t="10563" r="15624" b="7570"/>
          <a:stretch>
            <a:fillRect/>
          </a:stretch>
        </p:blipFill>
        <p:spPr bwMode="auto">
          <a:xfrm>
            <a:off x="928662" y="2000240"/>
            <a:ext cx="5164276" cy="4447016"/>
          </a:xfrm>
          <a:prstGeom prst="rect">
            <a:avLst/>
          </a:prstGeom>
          <a:noFill/>
        </p:spPr>
      </p:pic>
      <p:pic>
        <p:nvPicPr>
          <p:cNvPr id="31" name="Picture 40" descr="http://s4.pic4you.ru/y2015/09-12/24687/5243050-thumb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5985332">
            <a:off x="946374" y="1741403"/>
            <a:ext cx="595301" cy="881045"/>
          </a:xfrm>
          <a:prstGeom prst="rect">
            <a:avLst/>
          </a:prstGeom>
          <a:noFill/>
        </p:spPr>
      </p:pic>
      <p:pic>
        <p:nvPicPr>
          <p:cNvPr id="30" name="Picture 40" descr="http://s4.pic4you.ru/y2015/09-12/24687/5243050-thumb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5985332">
            <a:off x="1089251" y="2670096"/>
            <a:ext cx="595301" cy="881045"/>
          </a:xfrm>
          <a:prstGeom prst="rect">
            <a:avLst/>
          </a:prstGeom>
          <a:noFill/>
        </p:spPr>
      </p:pic>
      <p:pic>
        <p:nvPicPr>
          <p:cNvPr id="29" name="Picture 40" descr="http://s4.pic4you.ru/y2015/09-12/24687/5243050-thumb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5985332">
            <a:off x="1732192" y="3027286"/>
            <a:ext cx="595301" cy="881045"/>
          </a:xfrm>
          <a:prstGeom prst="rect">
            <a:avLst/>
          </a:prstGeom>
          <a:noFill/>
        </p:spPr>
      </p:pic>
      <p:pic>
        <p:nvPicPr>
          <p:cNvPr id="26" name="Picture 40" descr="http://s4.pic4you.ru/y2015/09-12/24687/5243050-thumb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5985332">
            <a:off x="3803893" y="3098724"/>
            <a:ext cx="595301" cy="881045"/>
          </a:xfrm>
          <a:prstGeom prst="rect">
            <a:avLst/>
          </a:prstGeom>
          <a:noFill/>
        </p:spPr>
      </p:pic>
      <p:pic>
        <p:nvPicPr>
          <p:cNvPr id="28" name="Picture 40" descr="http://s4.pic4you.ru/y2015/09-12/24687/5243050-thumb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5985332">
            <a:off x="1232126" y="3955980"/>
            <a:ext cx="595301" cy="881045"/>
          </a:xfrm>
          <a:prstGeom prst="rect">
            <a:avLst/>
          </a:prstGeom>
          <a:noFill/>
        </p:spPr>
      </p:pic>
      <p:pic>
        <p:nvPicPr>
          <p:cNvPr id="27" name="Picture 40" descr="http://s4.pic4you.ru/y2015/09-12/24687/5243050-thumb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5985332">
            <a:off x="2732324" y="3955980"/>
            <a:ext cx="595301" cy="881045"/>
          </a:xfrm>
          <a:prstGeom prst="rect">
            <a:avLst/>
          </a:prstGeom>
          <a:noFill/>
        </p:spPr>
      </p:pic>
      <p:pic>
        <p:nvPicPr>
          <p:cNvPr id="25" name="Picture 40" descr="http://s4.pic4you.ru/y2015/09-12/24687/5243050-thumb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5985332">
            <a:off x="4018208" y="4027419"/>
            <a:ext cx="595301" cy="881045"/>
          </a:xfrm>
          <a:prstGeom prst="rect">
            <a:avLst/>
          </a:prstGeom>
          <a:noFill/>
        </p:spPr>
      </p:pic>
      <p:pic>
        <p:nvPicPr>
          <p:cNvPr id="35" name="Picture 40" descr="http://s4.pic4you.ru/y2015/09-12/24687/5243050-thumb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5985332">
            <a:off x="5161216" y="4670361"/>
            <a:ext cx="595301" cy="881045"/>
          </a:xfrm>
          <a:prstGeom prst="rect">
            <a:avLst/>
          </a:prstGeom>
          <a:noFill/>
        </p:spPr>
      </p:pic>
      <p:pic>
        <p:nvPicPr>
          <p:cNvPr id="1040" name="Picture 16" descr="http://umansad15ok.ucoz.com/_si/0/10034515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214290"/>
            <a:ext cx="1857380" cy="1815270"/>
          </a:xfrm>
          <a:prstGeom prst="rect">
            <a:avLst/>
          </a:prstGeom>
          <a:noFill/>
        </p:spPr>
      </p:pic>
      <p:sp>
        <p:nvSpPr>
          <p:cNvPr id="22" name="Скругленный прямоугольник 21">
            <a:hlinkClick r:id="" action="ppaction://noaction">
              <a:snd r:embed="rId5" name="ой , ошибочка.wav"/>
            </a:hlinkClick>
          </p:cNvPr>
          <p:cNvSpPr/>
          <p:nvPr/>
        </p:nvSpPr>
        <p:spPr>
          <a:xfrm>
            <a:off x="6000760" y="2000240"/>
            <a:ext cx="2786082" cy="714380"/>
          </a:xfrm>
          <a:prstGeom prst="roundRect">
            <a:avLst/>
          </a:prstGeom>
          <a:solidFill>
            <a:srgbClr val="69D8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сметану</a:t>
            </a:r>
          </a:p>
        </p:txBody>
      </p:sp>
      <p:sp>
        <p:nvSpPr>
          <p:cNvPr id="36" name="Облако 35"/>
          <p:cNvSpPr/>
          <p:nvPr/>
        </p:nvSpPr>
        <p:spPr>
          <a:xfrm>
            <a:off x="2000232" y="285728"/>
            <a:ext cx="6858048" cy="1500198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Курочка попросила у хозяйки …</a:t>
            </a:r>
          </a:p>
        </p:txBody>
      </p:sp>
      <p:sp>
        <p:nvSpPr>
          <p:cNvPr id="21" name="Скругленный прямоугольник 20">
            <a:hlinkClick r:id="" action="ppaction://noaction">
              <a:snd r:embed="rId6" name="нет не правильно.wav"/>
            </a:hlinkClick>
          </p:cNvPr>
          <p:cNvSpPr/>
          <p:nvPr/>
        </p:nvSpPr>
        <p:spPr>
          <a:xfrm>
            <a:off x="6000760" y="3071810"/>
            <a:ext cx="2786082" cy="714380"/>
          </a:xfrm>
          <a:prstGeom prst="roundRect">
            <a:avLst/>
          </a:prstGeom>
          <a:solidFill>
            <a:srgbClr val="69D8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>
                <a:solidFill>
                  <a:schemeClr val="tx1"/>
                </a:solidFill>
              </a:rPr>
              <a:t>молоко</a:t>
            </a:r>
          </a:p>
        </p:txBody>
      </p:sp>
      <p:pic>
        <p:nvPicPr>
          <p:cNvPr id="1058" name="Picture 34" descr="http://img-fotki.yandex.ru/get/4914/134091466.22e/0_118396_5b99407b_S"/>
          <p:cNvPicPr>
            <a:picLocks noChangeAspect="1" noChangeArrowheads="1"/>
          </p:cNvPicPr>
          <p:nvPr/>
        </p:nvPicPr>
        <p:blipFill>
          <a:blip r:embed="rId7"/>
          <a:srcRect b="-2041"/>
          <a:stretch>
            <a:fillRect/>
          </a:stretch>
        </p:blipFill>
        <p:spPr bwMode="auto">
          <a:xfrm flipH="1">
            <a:off x="3286116" y="3929066"/>
            <a:ext cx="1071570" cy="1428760"/>
          </a:xfrm>
          <a:prstGeom prst="rect">
            <a:avLst/>
          </a:prstGeom>
          <a:noFill/>
        </p:spPr>
      </p:pic>
      <p:sp>
        <p:nvSpPr>
          <p:cNvPr id="17" name="Скругленный прямоугольник 16">
            <a:hlinkClick r:id="" action="ppaction://hlinkshowjump?jump=nextslide">
              <a:snd r:embed="rId8" name="молодцы.wav"/>
            </a:hlinkClick>
          </p:cNvPr>
          <p:cNvSpPr/>
          <p:nvPr/>
        </p:nvSpPr>
        <p:spPr>
          <a:xfrm>
            <a:off x="6000760" y="4143380"/>
            <a:ext cx="2786082" cy="714380"/>
          </a:xfrm>
          <a:prstGeom prst="roundRect">
            <a:avLst/>
          </a:prstGeom>
          <a:solidFill>
            <a:srgbClr val="69D8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маслице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0.16094 0.001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http://www.kinder-malvorlagen.com/_thmbs/raetsel-labyrinthe-maze/labyrinth-irrgarten-02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16875" t="10563" r="15624" b="7570"/>
          <a:stretch>
            <a:fillRect/>
          </a:stretch>
        </p:blipFill>
        <p:spPr bwMode="auto">
          <a:xfrm>
            <a:off x="928662" y="2000240"/>
            <a:ext cx="5164276" cy="4447016"/>
          </a:xfrm>
          <a:prstGeom prst="rect">
            <a:avLst/>
          </a:prstGeom>
          <a:noFill/>
        </p:spPr>
      </p:pic>
      <p:pic>
        <p:nvPicPr>
          <p:cNvPr id="31" name="Picture 40" descr="http://s4.pic4you.ru/y2015/09-12/24687/5243050-thumb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5985332">
            <a:off x="946374" y="1741403"/>
            <a:ext cx="595301" cy="881045"/>
          </a:xfrm>
          <a:prstGeom prst="rect">
            <a:avLst/>
          </a:prstGeom>
          <a:noFill/>
        </p:spPr>
      </p:pic>
      <p:pic>
        <p:nvPicPr>
          <p:cNvPr id="30" name="Picture 40" descr="http://s4.pic4you.ru/y2015/09-12/24687/5243050-thumb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5985332">
            <a:off x="1089251" y="2670096"/>
            <a:ext cx="595301" cy="881045"/>
          </a:xfrm>
          <a:prstGeom prst="rect">
            <a:avLst/>
          </a:prstGeom>
          <a:noFill/>
        </p:spPr>
      </p:pic>
      <p:pic>
        <p:nvPicPr>
          <p:cNvPr id="29" name="Picture 40" descr="http://s4.pic4you.ru/y2015/09-12/24687/5243050-thumb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5985332">
            <a:off x="1732192" y="3027286"/>
            <a:ext cx="595301" cy="881045"/>
          </a:xfrm>
          <a:prstGeom prst="rect">
            <a:avLst/>
          </a:prstGeom>
          <a:noFill/>
        </p:spPr>
      </p:pic>
      <p:pic>
        <p:nvPicPr>
          <p:cNvPr id="26" name="Picture 40" descr="http://s4.pic4you.ru/y2015/09-12/24687/5243050-thumb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5985332">
            <a:off x="3803893" y="3098724"/>
            <a:ext cx="595301" cy="881045"/>
          </a:xfrm>
          <a:prstGeom prst="rect">
            <a:avLst/>
          </a:prstGeom>
          <a:noFill/>
        </p:spPr>
      </p:pic>
      <p:pic>
        <p:nvPicPr>
          <p:cNvPr id="28" name="Picture 40" descr="http://s4.pic4you.ru/y2015/09-12/24687/5243050-thumb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5985332">
            <a:off x="1232126" y="3955980"/>
            <a:ext cx="595301" cy="881045"/>
          </a:xfrm>
          <a:prstGeom prst="rect">
            <a:avLst/>
          </a:prstGeom>
          <a:noFill/>
        </p:spPr>
      </p:pic>
      <p:pic>
        <p:nvPicPr>
          <p:cNvPr id="27" name="Picture 40" descr="http://s4.pic4you.ru/y2015/09-12/24687/5243050-thumb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5985332">
            <a:off x="2732324" y="3955980"/>
            <a:ext cx="595301" cy="881045"/>
          </a:xfrm>
          <a:prstGeom prst="rect">
            <a:avLst/>
          </a:prstGeom>
          <a:noFill/>
        </p:spPr>
      </p:pic>
      <p:pic>
        <p:nvPicPr>
          <p:cNvPr id="25" name="Picture 40" descr="http://s4.pic4you.ru/y2015/09-12/24687/5243050-thumb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5985332">
            <a:off x="4018208" y="4027419"/>
            <a:ext cx="595301" cy="881045"/>
          </a:xfrm>
          <a:prstGeom prst="rect">
            <a:avLst/>
          </a:prstGeom>
          <a:noFill/>
        </p:spPr>
      </p:pic>
      <p:pic>
        <p:nvPicPr>
          <p:cNvPr id="1040" name="Picture 16" descr="http://umansad15ok.ucoz.com/_si/0/10034515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214290"/>
            <a:ext cx="1857380" cy="1815270"/>
          </a:xfrm>
          <a:prstGeom prst="rect">
            <a:avLst/>
          </a:prstGeom>
          <a:noFill/>
        </p:spPr>
      </p:pic>
      <p:sp>
        <p:nvSpPr>
          <p:cNvPr id="22" name="Скругленный прямоугольник 21">
            <a:hlinkClick r:id="" action="ppaction://noaction">
              <a:snd r:embed="rId5" name="ой , ошибочка.wav"/>
            </a:hlinkClick>
          </p:cNvPr>
          <p:cNvSpPr/>
          <p:nvPr/>
        </p:nvSpPr>
        <p:spPr>
          <a:xfrm>
            <a:off x="6000760" y="4143380"/>
            <a:ext cx="2786082" cy="714380"/>
          </a:xfrm>
          <a:prstGeom prst="roundRect">
            <a:avLst/>
          </a:prstGeom>
          <a:solidFill>
            <a:srgbClr val="69D8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к кузнецу</a:t>
            </a:r>
          </a:p>
        </p:txBody>
      </p:sp>
      <p:sp>
        <p:nvSpPr>
          <p:cNvPr id="36" name="Облако 35"/>
          <p:cNvSpPr/>
          <p:nvPr/>
        </p:nvSpPr>
        <p:spPr>
          <a:xfrm>
            <a:off x="2000232" y="285728"/>
            <a:ext cx="6858048" cy="1500198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Хозяйка послала курочку …</a:t>
            </a:r>
          </a:p>
        </p:txBody>
      </p:sp>
      <p:sp>
        <p:nvSpPr>
          <p:cNvPr id="21" name="Скругленный прямоугольник 20">
            <a:hlinkClick r:id="" action="ppaction://noaction">
              <a:snd r:embed="rId6" name="нет не правильно.wav"/>
            </a:hlinkClick>
          </p:cNvPr>
          <p:cNvSpPr/>
          <p:nvPr/>
        </p:nvSpPr>
        <p:spPr>
          <a:xfrm>
            <a:off x="6000760" y="3071810"/>
            <a:ext cx="2786082" cy="714380"/>
          </a:xfrm>
          <a:prstGeom prst="roundRect">
            <a:avLst/>
          </a:prstGeom>
          <a:solidFill>
            <a:srgbClr val="69D8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>
                <a:solidFill>
                  <a:schemeClr val="tx1"/>
                </a:solidFill>
              </a:rPr>
              <a:t>к хозяину</a:t>
            </a:r>
          </a:p>
        </p:txBody>
      </p:sp>
      <p:sp>
        <p:nvSpPr>
          <p:cNvPr id="17" name="Скругленный прямоугольник 16">
            <a:hlinkClick r:id="" action="ppaction://hlinkshowjump?jump=nextslide">
              <a:snd r:embed="rId7" name="молодцы.wav"/>
            </a:hlinkClick>
          </p:cNvPr>
          <p:cNvSpPr/>
          <p:nvPr/>
        </p:nvSpPr>
        <p:spPr>
          <a:xfrm>
            <a:off x="6000760" y="2000240"/>
            <a:ext cx="2786082" cy="714380"/>
          </a:xfrm>
          <a:prstGeom prst="roundRect">
            <a:avLst/>
          </a:prstGeom>
          <a:solidFill>
            <a:srgbClr val="69D8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 к коровушке</a:t>
            </a:r>
          </a:p>
        </p:txBody>
      </p:sp>
      <p:pic>
        <p:nvPicPr>
          <p:cNvPr id="16" name="Picture 34" descr="http://img-fotki.yandex.ru/get/4914/134091466.22e/0_118396_5b99407b_S"/>
          <p:cNvPicPr>
            <a:picLocks noChangeAspect="1" noChangeArrowheads="1"/>
          </p:cNvPicPr>
          <p:nvPr/>
        </p:nvPicPr>
        <p:blipFill>
          <a:blip r:embed="rId8"/>
          <a:srcRect b="-2041"/>
          <a:stretch>
            <a:fillRect/>
          </a:stretch>
        </p:blipFill>
        <p:spPr bwMode="auto">
          <a:xfrm>
            <a:off x="4857752" y="3500438"/>
            <a:ext cx="1143008" cy="142876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33333E-6 L -0.10955 0.0009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http://www.kinder-malvorlagen.com/_thmbs/raetsel-labyrinthe-maze/labyrinth-irrgarten-02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16875" t="10563" r="15624" b="7570"/>
          <a:stretch>
            <a:fillRect/>
          </a:stretch>
        </p:blipFill>
        <p:spPr bwMode="auto">
          <a:xfrm>
            <a:off x="928662" y="2000240"/>
            <a:ext cx="5164276" cy="4447016"/>
          </a:xfrm>
          <a:prstGeom prst="rect">
            <a:avLst/>
          </a:prstGeom>
          <a:noFill/>
        </p:spPr>
      </p:pic>
      <p:pic>
        <p:nvPicPr>
          <p:cNvPr id="31" name="Picture 40" descr="http://s4.pic4you.ru/y2015/09-12/24687/5243050-thumb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5985332">
            <a:off x="946374" y="1741403"/>
            <a:ext cx="595301" cy="881045"/>
          </a:xfrm>
          <a:prstGeom prst="rect">
            <a:avLst/>
          </a:prstGeom>
          <a:noFill/>
        </p:spPr>
      </p:pic>
      <p:pic>
        <p:nvPicPr>
          <p:cNvPr id="30" name="Picture 40" descr="http://s4.pic4you.ru/y2015/09-12/24687/5243050-thumb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5985332">
            <a:off x="1089251" y="2670096"/>
            <a:ext cx="595301" cy="881045"/>
          </a:xfrm>
          <a:prstGeom prst="rect">
            <a:avLst/>
          </a:prstGeom>
          <a:noFill/>
        </p:spPr>
      </p:pic>
      <p:pic>
        <p:nvPicPr>
          <p:cNvPr id="29" name="Picture 40" descr="http://s4.pic4you.ru/y2015/09-12/24687/5243050-thumb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5985332">
            <a:off x="1732192" y="3027286"/>
            <a:ext cx="595301" cy="881045"/>
          </a:xfrm>
          <a:prstGeom prst="rect">
            <a:avLst/>
          </a:prstGeom>
          <a:noFill/>
        </p:spPr>
      </p:pic>
      <p:pic>
        <p:nvPicPr>
          <p:cNvPr id="26" name="Picture 40" descr="http://s4.pic4you.ru/y2015/09-12/24687/5243050-thumb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5985332">
            <a:off x="3803893" y="3098724"/>
            <a:ext cx="595301" cy="881045"/>
          </a:xfrm>
          <a:prstGeom prst="rect">
            <a:avLst/>
          </a:prstGeom>
          <a:noFill/>
        </p:spPr>
      </p:pic>
      <p:pic>
        <p:nvPicPr>
          <p:cNvPr id="28" name="Picture 40" descr="http://s4.pic4you.ru/y2015/09-12/24687/5243050-thumb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5985332">
            <a:off x="1232126" y="3955980"/>
            <a:ext cx="595301" cy="881045"/>
          </a:xfrm>
          <a:prstGeom prst="rect">
            <a:avLst/>
          </a:prstGeom>
          <a:noFill/>
        </p:spPr>
      </p:pic>
      <p:pic>
        <p:nvPicPr>
          <p:cNvPr id="27" name="Picture 40" descr="http://s4.pic4you.ru/y2015/09-12/24687/5243050-thumb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5985332">
            <a:off x="2732324" y="3955980"/>
            <a:ext cx="595301" cy="881045"/>
          </a:xfrm>
          <a:prstGeom prst="rect">
            <a:avLst/>
          </a:prstGeom>
          <a:noFill/>
        </p:spPr>
      </p:pic>
      <p:pic>
        <p:nvPicPr>
          <p:cNvPr id="1040" name="Picture 16" descr="http://umansad15ok.ucoz.com/_si/0/10034515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214290"/>
            <a:ext cx="1857380" cy="1815270"/>
          </a:xfrm>
          <a:prstGeom prst="rect">
            <a:avLst/>
          </a:prstGeom>
          <a:noFill/>
        </p:spPr>
      </p:pic>
      <p:sp>
        <p:nvSpPr>
          <p:cNvPr id="22" name="Скругленный прямоугольник 21">
            <a:hlinkClick r:id="" action="ppaction://noaction">
              <a:snd r:embed="rId5" name="ой , ошибочка.wav"/>
            </a:hlinkClick>
          </p:cNvPr>
          <p:cNvSpPr/>
          <p:nvPr/>
        </p:nvSpPr>
        <p:spPr>
          <a:xfrm>
            <a:off x="6000760" y="4143380"/>
            <a:ext cx="2786082" cy="714380"/>
          </a:xfrm>
          <a:prstGeom prst="roundRect">
            <a:avLst/>
          </a:prstGeom>
          <a:solidFill>
            <a:srgbClr val="69D8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сметаны</a:t>
            </a:r>
          </a:p>
        </p:txBody>
      </p:sp>
      <p:sp>
        <p:nvSpPr>
          <p:cNvPr id="36" name="Облако 35"/>
          <p:cNvSpPr/>
          <p:nvPr/>
        </p:nvSpPr>
        <p:spPr>
          <a:xfrm>
            <a:off x="2000232" y="285728"/>
            <a:ext cx="6858048" cy="1500198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Курочка попросила у коровушки  …</a:t>
            </a:r>
          </a:p>
        </p:txBody>
      </p:sp>
      <p:sp>
        <p:nvSpPr>
          <p:cNvPr id="21" name="Скругленный прямоугольник 20">
            <a:hlinkClick r:id="" action="ppaction://noaction">
              <a:snd r:embed="rId6" name="нет не правильно.wav"/>
            </a:hlinkClick>
          </p:cNvPr>
          <p:cNvSpPr/>
          <p:nvPr/>
        </p:nvSpPr>
        <p:spPr>
          <a:xfrm>
            <a:off x="6000760" y="2000240"/>
            <a:ext cx="2786082" cy="714380"/>
          </a:xfrm>
          <a:prstGeom prst="roundRect">
            <a:avLst/>
          </a:prstGeom>
          <a:solidFill>
            <a:srgbClr val="69D8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>
                <a:solidFill>
                  <a:schemeClr val="tx1"/>
                </a:solidFill>
              </a:rPr>
              <a:t>маслица</a:t>
            </a:r>
          </a:p>
        </p:txBody>
      </p:sp>
      <p:pic>
        <p:nvPicPr>
          <p:cNvPr id="1058" name="Picture 34" descr="http://img-fotki.yandex.ru/get/4914/134091466.22e/0_118396_5b99407b_S"/>
          <p:cNvPicPr>
            <a:picLocks noChangeAspect="1" noChangeArrowheads="1"/>
          </p:cNvPicPr>
          <p:nvPr/>
        </p:nvPicPr>
        <p:blipFill>
          <a:blip r:embed="rId7"/>
          <a:srcRect b="-2041"/>
          <a:stretch>
            <a:fillRect/>
          </a:stretch>
        </p:blipFill>
        <p:spPr bwMode="auto">
          <a:xfrm>
            <a:off x="3786182" y="3214686"/>
            <a:ext cx="1071570" cy="1428760"/>
          </a:xfrm>
          <a:prstGeom prst="rect">
            <a:avLst/>
          </a:prstGeom>
          <a:noFill/>
        </p:spPr>
      </p:pic>
      <p:sp>
        <p:nvSpPr>
          <p:cNvPr id="17" name="Скругленный прямоугольник 16">
            <a:hlinkClick r:id="" action="ppaction://hlinkshowjump?jump=nextslide">
              <a:snd r:embed="rId8" name="молодцы.wav"/>
            </a:hlinkClick>
          </p:cNvPr>
          <p:cNvSpPr/>
          <p:nvPr/>
        </p:nvSpPr>
        <p:spPr>
          <a:xfrm>
            <a:off x="6000760" y="3071810"/>
            <a:ext cx="2786082" cy="714380"/>
          </a:xfrm>
          <a:prstGeom prst="roundRect">
            <a:avLst/>
          </a:prstGeom>
          <a:solidFill>
            <a:srgbClr val="69D8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 молока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44444E-6 L 3.61111E-6 -0.1261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http://www.kinder-malvorlagen.com/_thmbs/raetsel-labyrinthe-maze/labyrinth-irrgarten-02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16875" t="10563" r="15624" b="7570"/>
          <a:stretch>
            <a:fillRect/>
          </a:stretch>
        </p:blipFill>
        <p:spPr bwMode="auto">
          <a:xfrm>
            <a:off x="928662" y="2000240"/>
            <a:ext cx="5164276" cy="4447016"/>
          </a:xfrm>
          <a:prstGeom prst="rect">
            <a:avLst/>
          </a:prstGeom>
          <a:noFill/>
        </p:spPr>
      </p:pic>
      <p:pic>
        <p:nvPicPr>
          <p:cNvPr id="31" name="Picture 40" descr="http://s4.pic4you.ru/y2015/09-12/24687/5243050-thumb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5985332">
            <a:off x="946374" y="1741403"/>
            <a:ext cx="595301" cy="881045"/>
          </a:xfrm>
          <a:prstGeom prst="rect">
            <a:avLst/>
          </a:prstGeom>
          <a:noFill/>
        </p:spPr>
      </p:pic>
      <p:pic>
        <p:nvPicPr>
          <p:cNvPr id="30" name="Picture 40" descr="http://s4.pic4you.ru/y2015/09-12/24687/5243050-thumb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5985332">
            <a:off x="1089251" y="2670096"/>
            <a:ext cx="595301" cy="881045"/>
          </a:xfrm>
          <a:prstGeom prst="rect">
            <a:avLst/>
          </a:prstGeom>
          <a:noFill/>
        </p:spPr>
      </p:pic>
      <p:pic>
        <p:nvPicPr>
          <p:cNvPr id="29" name="Picture 40" descr="http://s4.pic4you.ru/y2015/09-12/24687/5243050-thumb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5985332">
            <a:off x="1732192" y="3027286"/>
            <a:ext cx="595301" cy="881045"/>
          </a:xfrm>
          <a:prstGeom prst="rect">
            <a:avLst/>
          </a:prstGeom>
          <a:noFill/>
        </p:spPr>
      </p:pic>
      <p:pic>
        <p:nvPicPr>
          <p:cNvPr id="27" name="Picture 40" descr="http://s4.pic4you.ru/y2015/09-12/24687/5243050-thumb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5985332">
            <a:off x="2732324" y="3955980"/>
            <a:ext cx="595301" cy="881045"/>
          </a:xfrm>
          <a:prstGeom prst="rect">
            <a:avLst/>
          </a:prstGeom>
          <a:noFill/>
        </p:spPr>
      </p:pic>
      <p:pic>
        <p:nvPicPr>
          <p:cNvPr id="28" name="Picture 40" descr="http://s4.pic4you.ru/y2015/09-12/24687/5243050-thumb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5985332">
            <a:off x="1232126" y="3955980"/>
            <a:ext cx="595301" cy="881045"/>
          </a:xfrm>
          <a:prstGeom prst="rect">
            <a:avLst/>
          </a:prstGeom>
          <a:noFill/>
        </p:spPr>
      </p:pic>
      <p:pic>
        <p:nvPicPr>
          <p:cNvPr id="1040" name="Picture 16" descr="http://umansad15ok.ucoz.com/_si/0/10034515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214290"/>
            <a:ext cx="1857380" cy="1815270"/>
          </a:xfrm>
          <a:prstGeom prst="rect">
            <a:avLst/>
          </a:prstGeom>
          <a:noFill/>
        </p:spPr>
      </p:pic>
      <p:sp>
        <p:nvSpPr>
          <p:cNvPr id="22" name="Скругленный прямоугольник 21">
            <a:hlinkClick r:id="" action="ppaction://noaction">
              <a:snd r:embed="rId5" name="ой , ошибочка.wav"/>
            </a:hlinkClick>
          </p:cNvPr>
          <p:cNvSpPr/>
          <p:nvPr/>
        </p:nvSpPr>
        <p:spPr>
          <a:xfrm>
            <a:off x="6000760" y="3143248"/>
            <a:ext cx="2786082" cy="714380"/>
          </a:xfrm>
          <a:prstGeom prst="roundRect">
            <a:avLst/>
          </a:prstGeom>
          <a:solidFill>
            <a:srgbClr val="69D8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к кузнецу</a:t>
            </a:r>
          </a:p>
        </p:txBody>
      </p:sp>
      <p:sp>
        <p:nvSpPr>
          <p:cNvPr id="36" name="Облако 35"/>
          <p:cNvSpPr/>
          <p:nvPr/>
        </p:nvSpPr>
        <p:spPr>
          <a:xfrm>
            <a:off x="2000232" y="285728"/>
            <a:ext cx="6858048" cy="1500198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Коровушка послала курочку…</a:t>
            </a:r>
          </a:p>
        </p:txBody>
      </p:sp>
      <p:sp>
        <p:nvSpPr>
          <p:cNvPr id="21" name="Скругленный прямоугольник 20">
            <a:hlinkClick r:id="" action="ppaction://noaction">
              <a:snd r:embed="rId6" name="нет не правильно.wav"/>
            </a:hlinkClick>
          </p:cNvPr>
          <p:cNvSpPr/>
          <p:nvPr/>
        </p:nvSpPr>
        <p:spPr>
          <a:xfrm>
            <a:off x="6000760" y="2000240"/>
            <a:ext cx="2786082" cy="714380"/>
          </a:xfrm>
          <a:prstGeom prst="roundRect">
            <a:avLst/>
          </a:prstGeom>
          <a:solidFill>
            <a:srgbClr val="69D8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>
                <a:solidFill>
                  <a:schemeClr val="tx1"/>
                </a:solidFill>
              </a:rPr>
              <a:t>к хозяйке</a:t>
            </a:r>
          </a:p>
        </p:txBody>
      </p:sp>
      <p:sp>
        <p:nvSpPr>
          <p:cNvPr id="17" name="Скругленный прямоугольник 16">
            <a:hlinkClick r:id="" action="ppaction://hlinkshowjump?jump=nextslide">
              <a:snd r:embed="rId7" name="молодцы.wav"/>
            </a:hlinkClick>
          </p:cNvPr>
          <p:cNvSpPr/>
          <p:nvPr/>
        </p:nvSpPr>
        <p:spPr>
          <a:xfrm>
            <a:off x="6000760" y="4143380"/>
            <a:ext cx="2786082" cy="714380"/>
          </a:xfrm>
          <a:prstGeom prst="roundRect">
            <a:avLst/>
          </a:prstGeom>
          <a:solidFill>
            <a:srgbClr val="69D8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к хозяину</a:t>
            </a:r>
          </a:p>
        </p:txBody>
      </p:sp>
      <p:pic>
        <p:nvPicPr>
          <p:cNvPr id="1058" name="Picture 34" descr="http://img-fotki.yandex.ru/get/4914/134091466.22e/0_118396_5b99407b_S"/>
          <p:cNvPicPr>
            <a:picLocks noChangeAspect="1" noChangeArrowheads="1"/>
          </p:cNvPicPr>
          <p:nvPr/>
        </p:nvPicPr>
        <p:blipFill>
          <a:blip r:embed="rId8"/>
          <a:srcRect b="-2041"/>
          <a:stretch>
            <a:fillRect/>
          </a:stretch>
        </p:blipFill>
        <p:spPr bwMode="auto">
          <a:xfrm>
            <a:off x="3714744" y="2357430"/>
            <a:ext cx="1071570" cy="142876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-0.08282 -0.000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82 -0.00047 L -0.08282 0.1361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82 0.13611 L -0.13802 0.1361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8293ef2e0337ed1c5d72a3096d16b68879ae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275</Words>
  <Application>Microsoft Office PowerPoint</Application>
  <PresentationFormat>Экран (4:3)</PresentationFormat>
  <Paragraphs>73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Comic Sans MS</vt:lpstr>
      <vt:lpstr>Тема Office</vt:lpstr>
      <vt:lpstr>«ПОМОГИ КУРОЧКЕ»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 </cp:lastModifiedBy>
  <cp:revision>101</cp:revision>
  <dcterms:created xsi:type="dcterms:W3CDTF">2016-02-07T08:15:09Z</dcterms:created>
  <dcterms:modified xsi:type="dcterms:W3CDTF">2018-08-19T21:01:07Z</dcterms:modified>
</cp:coreProperties>
</file>