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1" autoAdjust="0"/>
    <p:restoredTop sz="94699" autoAdjust="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5F3399-B313-4EC5-BCD4-08D9F4717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98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83DE44-3C41-4D29-8A41-7AF6DC348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245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9A8DD-0346-4327-89FE-C16D9E05A02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41DF0-1D06-45FA-8CE8-2B03965942D4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2F396-5EB1-449A-A4E7-8F7F67FB81E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A5B2-7A09-4D99-8B05-1BBED3F61F4C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7FC1D-B95B-41FB-9F4A-F0F6714E859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2D177-51DC-4E6A-9E97-A0966AF72EE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DB544-76BB-4C11-B392-00A375D172B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F5983-A14F-4FDE-939F-9C51BC35920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EBA4A-C3FD-4B8A-AB0D-6A97A542541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31BE2-F35C-4BFB-9AFD-B1E904DF4C6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48A2C-F7E0-451C-B2BA-C0FDAE21919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9DBF-DBC1-4B68-BC15-83FD19974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886248"/>
      </p:ext>
    </p:extLst>
  </p:cSld>
  <p:clrMapOvr>
    <a:masterClrMapping/>
  </p:clrMapOvr>
  <p:transition spd="slow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7D48-D9F0-458C-A8F0-9748566668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566633"/>
      </p:ext>
    </p:extLst>
  </p:cSld>
  <p:clrMapOvr>
    <a:masterClrMapping/>
  </p:clrMapOvr>
  <p:transition spd="slow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9BC1-F599-40A2-93A2-162E665A87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311741"/>
      </p:ext>
    </p:extLst>
  </p:cSld>
  <p:clrMapOvr>
    <a:masterClrMapping/>
  </p:clrMapOvr>
  <p:transition spd="slow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1917F-C48D-489D-8D2E-683953BDB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448327"/>
      </p:ext>
    </p:extLst>
  </p:cSld>
  <p:clrMapOvr>
    <a:masterClrMapping/>
  </p:clrMapOvr>
  <p:transition spd="slow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DBAD-63F5-467F-9104-4813985FC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676830"/>
      </p:ext>
    </p:extLst>
  </p:cSld>
  <p:clrMapOvr>
    <a:masterClrMapping/>
  </p:clrMapOvr>
  <p:transition spd="slow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378C-6D35-404F-B185-3FFDEBBF83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221981"/>
      </p:ext>
    </p:extLst>
  </p:cSld>
  <p:clrMapOvr>
    <a:masterClrMapping/>
  </p:clrMapOvr>
  <p:transition spd="slow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ACD3-8D55-4803-B511-80E14F6CB1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58738"/>
      </p:ext>
    </p:extLst>
  </p:cSld>
  <p:clrMapOvr>
    <a:masterClrMapping/>
  </p:clrMapOvr>
  <p:transition spd="slow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1210-51FF-40A8-8AFF-D3FEE54315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233676"/>
      </p:ext>
    </p:extLst>
  </p:cSld>
  <p:clrMapOvr>
    <a:masterClrMapping/>
  </p:clrMapOvr>
  <p:transition spd="slow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4603-315F-4DDA-8F6A-F64869AE27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479383"/>
      </p:ext>
    </p:extLst>
  </p:cSld>
  <p:clrMapOvr>
    <a:masterClrMapping/>
  </p:clrMapOvr>
  <p:transition spd="slow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A4256-9E3A-4DBB-91DE-476FE96BCC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287405"/>
      </p:ext>
    </p:extLst>
  </p:cSld>
  <p:clrMapOvr>
    <a:masterClrMapping/>
  </p:clrMapOvr>
  <p:transition spd="slow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98C22-5E4A-4AA8-8071-49216DA58D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889297"/>
      </p:ext>
    </p:extLst>
  </p:cSld>
  <p:clrMapOvr>
    <a:masterClrMapping/>
  </p:clrMapOvr>
  <p:transition spd="slow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6DDC95-960C-4DFE-AC2D-FD7F5B222C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Picture 4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352606" cy="841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altLang="ru-RU" sz="4000" b="1" i="1" dirty="0">
                <a:solidFill>
                  <a:srgbClr val="FFFFFF"/>
                </a:solidFill>
                <a:latin typeface="Bookman Old Style" pitchFamily="18" charset="0"/>
              </a:rPr>
              <a:t>Полярная Сова</a:t>
            </a:r>
          </a:p>
          <a:p>
            <a:pPr>
              <a:spcBef>
                <a:spcPct val="50000"/>
              </a:spcBef>
            </a:pPr>
            <a:endParaRPr lang="ru-RU" altLang="ru-RU" sz="28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8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r">
              <a:spcBef>
                <a:spcPct val="50000"/>
              </a:spcBef>
            </a:pPr>
            <a:endParaRPr lang="ru-RU" altLang="ru-RU" b="1" i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r">
              <a:spcBef>
                <a:spcPct val="50000"/>
              </a:spcBef>
            </a:pPr>
            <a:endParaRPr lang="ru-RU" altLang="ru-RU" b="1" i="1" dirty="0">
              <a:solidFill>
                <a:srgbClr val="FFC000"/>
              </a:solidFill>
              <a:latin typeface="Bookman Old Style" pitchFamily="18" charset="0"/>
            </a:endParaRPr>
          </a:p>
          <a:p>
            <a:pPr algn="r">
              <a:spcBef>
                <a:spcPct val="50000"/>
              </a:spcBef>
            </a:pPr>
            <a:endParaRPr lang="ru-RU" altLang="ru-RU" b="1" i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ru-RU" altLang="ru-RU" b="1" i="1" dirty="0" smtClean="0">
                <a:solidFill>
                  <a:srgbClr val="FFC000"/>
                </a:solidFill>
                <a:latin typeface="Bookman Old Style" pitchFamily="18" charset="0"/>
              </a:rPr>
              <a:t>Презентация </a:t>
            </a:r>
            <a:r>
              <a:rPr lang="ru-RU" altLang="ru-RU" b="1" i="1" dirty="0">
                <a:solidFill>
                  <a:srgbClr val="FFC000"/>
                </a:solidFill>
                <a:latin typeface="Bookman Old Style" pitchFamily="18" charset="0"/>
              </a:rPr>
              <a:t>ученика </a:t>
            </a:r>
            <a:endParaRPr lang="ru-RU" altLang="ru-RU" b="1" i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ru-RU" altLang="ru-RU" b="1" i="1" dirty="0" smtClean="0">
                <a:solidFill>
                  <a:srgbClr val="FFC000"/>
                </a:solidFill>
                <a:latin typeface="Bookman Old Style" pitchFamily="18" charset="0"/>
              </a:rPr>
              <a:t>1 </a:t>
            </a:r>
            <a:r>
              <a:rPr lang="ru-RU" altLang="ru-RU" b="1" i="1" dirty="0">
                <a:solidFill>
                  <a:srgbClr val="FFC000"/>
                </a:solidFill>
                <a:latin typeface="Bookman Old Style" pitchFamily="18" charset="0"/>
              </a:rPr>
              <a:t>«А» </a:t>
            </a:r>
            <a:r>
              <a:rPr lang="ru-RU" altLang="ru-RU" b="1" i="1" dirty="0" smtClean="0">
                <a:solidFill>
                  <a:srgbClr val="FFC000"/>
                </a:solidFill>
                <a:latin typeface="Bookman Old Style" pitchFamily="18" charset="0"/>
              </a:rPr>
              <a:t>класса</a:t>
            </a:r>
          </a:p>
          <a:p>
            <a:pPr algn="r">
              <a:spcBef>
                <a:spcPct val="50000"/>
              </a:spcBef>
            </a:pPr>
            <a:r>
              <a:rPr lang="ru-RU" altLang="ru-RU" b="1" i="1" dirty="0" smtClean="0">
                <a:solidFill>
                  <a:srgbClr val="FFC000"/>
                </a:solidFill>
                <a:latin typeface="Bookman Old Style" pitchFamily="18" charset="0"/>
              </a:rPr>
              <a:t>ГБОУ СОШ № 491</a:t>
            </a:r>
          </a:p>
          <a:p>
            <a:pPr algn="r">
              <a:spcBef>
                <a:spcPct val="50000"/>
              </a:spcBef>
            </a:pPr>
            <a:r>
              <a:rPr lang="ru-RU" altLang="ru-RU" b="1" i="1" dirty="0" smtClean="0">
                <a:solidFill>
                  <a:srgbClr val="FFC000"/>
                </a:solidFill>
                <a:latin typeface="Bookman Old Style" pitchFamily="18" charset="0"/>
              </a:rPr>
              <a:t>Петраш </a:t>
            </a:r>
            <a:r>
              <a:rPr lang="ru-RU" altLang="ru-RU" b="1" i="1" dirty="0">
                <a:solidFill>
                  <a:srgbClr val="FFC000"/>
                </a:solidFill>
                <a:latin typeface="Bookman Old Style" pitchFamily="18" charset="0"/>
              </a:rPr>
              <a:t>Александра</a:t>
            </a:r>
          </a:p>
          <a:p>
            <a:pPr>
              <a:spcBef>
                <a:spcPct val="50000"/>
              </a:spcBef>
            </a:pPr>
            <a:endParaRPr lang="ru-RU" altLang="ru-RU" sz="3200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3200" b="1" i="1" dirty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4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2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8" name="Picture 4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33845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i="1">
                <a:solidFill>
                  <a:schemeClr val="bg1"/>
                </a:solidFill>
                <a:latin typeface="Bookman Old Style" pitchFamily="18" charset="0"/>
              </a:rPr>
              <a:t>Спасибо за просмотр!</a:t>
            </a:r>
          </a:p>
          <a:p>
            <a:pPr>
              <a:spcBef>
                <a:spcPct val="50000"/>
              </a:spcBef>
            </a:pPr>
            <a:r>
              <a:rPr lang="ru-RU" altLang="ru-RU" sz="3600" b="1" i="1">
                <a:solidFill>
                  <a:schemeClr val="bg1"/>
                </a:solidFill>
                <a:latin typeface="Bookman Old Style" pitchFamily="18" charset="0"/>
              </a:rPr>
              <a:t>Хорошего дня!</a:t>
            </a: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00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6096000"/>
            <a:ext cx="28575000" cy="19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124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"/>
            <a:ext cx="8515350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2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071813"/>
            <a:ext cx="19507200" cy="130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196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220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</Words>
  <Application>Microsoft Office PowerPoint</Application>
  <PresentationFormat>Экран (4:3)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Bookman Old Style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No_Fate</dc:creator>
  <cp:lastModifiedBy>Школа</cp:lastModifiedBy>
  <cp:revision>4</cp:revision>
  <dcterms:created xsi:type="dcterms:W3CDTF">2018-01-30T15:47:37Z</dcterms:created>
  <dcterms:modified xsi:type="dcterms:W3CDTF">2018-03-29T05:59:09Z</dcterms:modified>
</cp:coreProperties>
</file>