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9AB8-606B-40EA-93B2-B520D77D311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EC41-C4F4-44A1-980B-5F0561EA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latsky.ru/Dendro/grass/187_8785.JPG" TargetMode="External"/><Relationship Id="rId13" Type="http://schemas.openxmlformats.org/officeDocument/2006/relationships/slide" Target="slide2.xml"/><Relationship Id="rId3" Type="http://schemas.openxmlformats.org/officeDocument/2006/relationships/hyperlink" Target="http://www.mylorraine.fr/static/image/18-1390605778-0_640.jpg" TargetMode="External"/><Relationship Id="rId7" Type="http://schemas.openxmlformats.org/officeDocument/2006/relationships/hyperlink" Target="http://97.r.photoshare.ru/00971/00942df445c7c29863e3036184a9ad8248a68291.jpg" TargetMode="External"/><Relationship Id="rId12" Type="http://schemas.openxmlformats.org/officeDocument/2006/relationships/hyperlink" Target="http://didaktor.ru/shablony-dlya-vypolneniya-priyoma-listanie/" TargetMode="External"/><Relationship Id="rId2" Type="http://schemas.openxmlformats.org/officeDocument/2006/relationships/hyperlink" Target="http://pngimg.com/upload/book_PNG212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it.ru/for_content/garden/japanese_garden_plant_347.jpg" TargetMode="External"/><Relationship Id="rId11" Type="http://schemas.openxmlformats.org/officeDocument/2006/relationships/hyperlink" Target="http://img-fotki.yandex.ru/get/9501/16969765.224/0_8ebf8_55886329_L.png" TargetMode="External"/><Relationship Id="rId5" Type="http://schemas.openxmlformats.org/officeDocument/2006/relationships/hyperlink" Target="http://vestnik.ulsu.ru/img/podsnejnik_013_1.jpg" TargetMode="External"/><Relationship Id="rId10" Type="http://schemas.openxmlformats.org/officeDocument/2006/relationships/hyperlink" Target="http://www.naturfoto-cz.de/photos/bilek/pasque-flower-0010.jpg" TargetMode="External"/><Relationship Id="rId4" Type="http://schemas.openxmlformats.org/officeDocument/2006/relationships/hyperlink" Target="http://nash-sad.net/uploads/gallery/album_154/gallery_2889_154_31703.jpeg" TargetMode="External"/><Relationship Id="rId9" Type="http://schemas.openxmlformats.org/officeDocument/2006/relationships/hyperlink" Target="http://img-fotki.yandex.ru/get/4127/193790803.a/0_a83a5_add7bb83_XXX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44825"/>
            <a:ext cx="8643998" cy="28700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страницам «Красной книги»</a:t>
            </a:r>
            <a:b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лётчик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3" name="Рисунок 2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Ландыш майский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Цветёт в мае белыми душистыми цветами. После опыления появляются зелёные, а потом красно-оранжевые ягоды. Всё растение ядовито.</a:t>
              </a: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6" name="Рисунок 5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Колокольчик широколистный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Многолетнее травянистое растение семейства колокольчиковых. Цветёт с июня по сентябрь. В букете он быстро вянет, а на кусте цветёт в течение месяца.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9" name="Рисунок 8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Подснежник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В бутоне цветок похож на висячую каплю молока. При раскрытии бутона три внутренние более короткие доли, сомкнутые в маленький колокольчик, внутри которого спрятаны тычинки и пестик. Цветёт в апреле. В окрестностях крупных городов подснежник практически уничтожен.</a:t>
              </a: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2" name="Рисунок 11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Кубышка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Листья на длинных черешках плавают по воде. Ими и корневищами кубышки питаются лоси, бобры, водяные крысы, ондатры. Цветёт с конца мая по август. Растёт в стоячих и медленно текущих водах средней полосы. </a:t>
              </a: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5" name="Рисунок 14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Кувшинка белая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Цветки крупные, плавают по поверхности воды. Цветёт с конца мая по август. Но быстрая кувшинка быстро увядает и закрывается зелёной чашечкой. Растёт в стоячих и медленно текущих водах. </a:t>
              </a: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8" name="Рисунок 17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Медуница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Молодые, только что раскрытые венчики окрашены в пурпурный цвет, старые выгорают и становятся сине-фиолетовыми. Цветки распускаются  в разное время, поэтому растение имеет разноцветную окраску. Цветёт в начале весны, в апреле-мае, в неодетом лесу. </a:t>
              </a:r>
            </a:p>
            <a:p>
              <a:pPr algn="ctr"/>
              <a:endParaRPr lang="ru-RU" sz="2400" dirty="0">
                <a:solidFill>
                  <a:srgbClr val="C00000"/>
                </a:solidFill>
              </a:endParaRPr>
            </a:p>
            <a:p>
              <a:pPr algn="ctr"/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21" name="Рисунок 20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Купальница европейская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Цветки имеют слабый медовый запах. Цветёт с мая до середины июня. Растёт на сырых лугах, опушках, среди кустов. За изящество и красоту растение жестоко расплачивается. С каждым годом купальниц становится всё меньше и меньше.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24" name="Рисунок 23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Прострел</a:t>
              </a: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(сон-трава)</a:t>
              </a:r>
            </a:p>
            <a:p>
              <a:pPr algn="ctr"/>
              <a:r>
                <a:rPr lang="ru-RU" sz="2400" dirty="0">
                  <a:solidFill>
                    <a:srgbClr val="C00000"/>
                  </a:solidFill>
                </a:rPr>
                <a:t>Цветёт в апреле-начале мая. В начале цветения у прострела нет ни листьев, ни стебля, а только фиолетовый мохнатый венчик с пучком жёлтых тычинок по середине. Сон-трава стала редкостью, а размножается она в основном семенами.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572000" y="607199"/>
            <a:ext cx="4000528" cy="5715040"/>
            <a:chOff x="4572000" y="571480"/>
            <a:chExt cx="4000528" cy="5715040"/>
          </a:xfrm>
          <a:solidFill>
            <a:schemeClr val="accent2">
              <a:lumMod val="75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4572000" y="571480"/>
              <a:ext cx="4000528" cy="571504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3438" y="1571612"/>
              <a:ext cx="3857652" cy="26776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По страницам</a:t>
              </a:r>
            </a:p>
            <a:p>
              <a:pPr algn="ctr"/>
              <a:r>
                <a:rPr lang="ru-RU" sz="3200" b="1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«Красной книги»</a:t>
              </a:r>
            </a:p>
            <a:p>
              <a:pPr algn="ctr"/>
              <a:endParaRPr lang="ru-RU" sz="4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  <a:p>
              <a:pPr algn="ctr"/>
              <a:r>
                <a:rPr lang="ru-RU" sz="6000" b="1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Растения</a:t>
              </a:r>
            </a:p>
          </p:txBody>
        </p:sp>
      </p:grpSp>
      <p:grpSp>
        <p:nvGrpSpPr>
          <p:cNvPr id="29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0" name="Рисунок 29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3" name="Рисунок 32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6" name="Рисунок 35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9" name="Рисунок 38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2" name="Рисунок 41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5" name="Рисунок 44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8" name="Рисунок 47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51" name="Рисунок 50" descr="book_PNG2122.png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обложка 2"/>
          <p:cNvSpPr/>
          <p:nvPr/>
        </p:nvSpPr>
        <p:spPr>
          <a:xfrm>
            <a:off x="571472" y="607199"/>
            <a:ext cx="4000528" cy="5715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" action="ppaction://hlinkshowjump?jump=lastslide" highlightClick="1"/>
          </p:cNvPr>
          <p:cNvSpPr/>
          <p:nvPr/>
        </p:nvSpPr>
        <p:spPr>
          <a:xfrm>
            <a:off x="142844" y="142852"/>
            <a:ext cx="357190" cy="35719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множение 54">
            <a:hlinkClick r:id="" action="ppaction://hlinkshowjump?jump=endshow"/>
          </p:cNvPr>
          <p:cNvSpPr/>
          <p:nvPr/>
        </p:nvSpPr>
        <p:spPr>
          <a:xfrm>
            <a:off x="8572529" y="6286520"/>
            <a:ext cx="464596" cy="428628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Информационные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hlinkClick r:id="rId2"/>
              </a:rPr>
              <a:t>Книга</a:t>
            </a:r>
            <a:endParaRPr lang="ru-RU" dirty="0"/>
          </a:p>
          <a:p>
            <a:pPr>
              <a:buNone/>
            </a:pPr>
            <a:r>
              <a:rPr lang="ru-RU" dirty="0">
                <a:hlinkClick r:id="rId3"/>
              </a:rPr>
              <a:t>Ландыш майский</a:t>
            </a:r>
            <a:endParaRPr lang="ru-RU" dirty="0"/>
          </a:p>
          <a:p>
            <a:pPr>
              <a:buNone/>
            </a:pPr>
            <a:r>
              <a:rPr lang="ru-RU" dirty="0">
                <a:hlinkClick r:id="rId4"/>
              </a:rPr>
              <a:t>Колокольчик широколистный</a:t>
            </a:r>
            <a:endParaRPr lang="ru-RU" dirty="0"/>
          </a:p>
          <a:p>
            <a:pPr>
              <a:buNone/>
            </a:pPr>
            <a:r>
              <a:rPr lang="ru-RU" dirty="0">
                <a:hlinkClick r:id="rId5"/>
              </a:rPr>
              <a:t>Подснежник</a:t>
            </a:r>
            <a:endParaRPr lang="ru-RU" dirty="0"/>
          </a:p>
          <a:p>
            <a:pPr>
              <a:buNone/>
            </a:pPr>
            <a:r>
              <a:rPr lang="ru-RU" dirty="0">
                <a:hlinkClick r:id="rId6"/>
              </a:rPr>
              <a:t>Кубышка</a:t>
            </a:r>
            <a:endParaRPr lang="ru-RU" dirty="0"/>
          </a:p>
          <a:p>
            <a:pPr>
              <a:buNone/>
            </a:pPr>
            <a:r>
              <a:rPr lang="ru-RU" dirty="0">
                <a:hlinkClick r:id="rId7"/>
              </a:rPr>
              <a:t>Кувшинка белая</a:t>
            </a:r>
            <a:endParaRPr lang="ru-RU" dirty="0"/>
          </a:p>
          <a:p>
            <a:pPr>
              <a:buNone/>
            </a:pPr>
            <a:r>
              <a:rPr lang="ru-RU" dirty="0">
                <a:hlinkClick r:id="rId8"/>
              </a:rPr>
              <a:t>Медуница</a:t>
            </a:r>
            <a:endParaRPr lang="ru-RU" dirty="0"/>
          </a:p>
          <a:p>
            <a:pPr>
              <a:buNone/>
            </a:pPr>
            <a:r>
              <a:rPr lang="ru-RU" dirty="0">
                <a:hlinkClick r:id="rId9"/>
              </a:rPr>
              <a:t>Купальница европейская</a:t>
            </a:r>
            <a:endParaRPr lang="ru-RU" dirty="0"/>
          </a:p>
          <a:p>
            <a:pPr>
              <a:buNone/>
            </a:pPr>
            <a:r>
              <a:rPr lang="ru-RU" dirty="0">
                <a:hlinkClick r:id="rId10"/>
              </a:rPr>
              <a:t>Прострел</a:t>
            </a:r>
            <a:endParaRPr lang="ru-RU" dirty="0"/>
          </a:p>
          <a:p>
            <a:pPr>
              <a:buNone/>
            </a:pPr>
            <a:r>
              <a:rPr lang="ru-RU" dirty="0">
                <a:hlinkClick r:id="rId11"/>
              </a:rPr>
              <a:t>Бордюр</a:t>
            </a:r>
            <a:endParaRPr lang="ru-RU" dirty="0"/>
          </a:p>
          <a:p>
            <a:pPr>
              <a:buNone/>
            </a:pPr>
            <a:r>
              <a:rPr lang="ru-RU" dirty="0">
                <a:ea typeface="Calibri" pitchFamily="34" charset="0"/>
                <a:cs typeface="Times New Roman" pitchFamily="18" charset="0"/>
                <a:hlinkClick r:id="rId12"/>
              </a:rPr>
              <a:t>Автор приема «Листание Лебедев С.Н.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13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Фокина Л. П. Шаблон презентации - 3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- 3</Template>
  <TotalTime>156</TotalTime>
  <Words>336</Words>
  <Application>Microsoft Office PowerPoint</Application>
  <PresentationFormat>Экран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Times New Roman</vt:lpstr>
      <vt:lpstr>Calibri</vt:lpstr>
      <vt:lpstr>Nautilus Pompilius</vt:lpstr>
      <vt:lpstr>Arial</vt:lpstr>
      <vt:lpstr>Фокина Л. П. Шаблон презентации - 3</vt:lpstr>
      <vt:lpstr>По страницам «Красной книги» Растения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</dc:title>
  <dc:creator>Фокина Лидия Петровна</dc:creator>
  <cp:keywords>Интерактивная книжка</cp:keywords>
  <cp:lastModifiedBy> </cp:lastModifiedBy>
  <cp:revision>10</cp:revision>
  <dcterms:created xsi:type="dcterms:W3CDTF">2015-04-17T13:54:05Z</dcterms:created>
  <dcterms:modified xsi:type="dcterms:W3CDTF">2018-09-09T15:54:57Z</dcterms:modified>
</cp:coreProperties>
</file>