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4" r:id="rId5"/>
    <p:sldId id="265" r:id="rId6"/>
    <p:sldId id="266" r:id="rId7"/>
    <p:sldId id="268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7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E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6" autoAdjust="0"/>
    <p:restoredTop sz="94660"/>
  </p:normalViewPr>
  <p:slideViewPr>
    <p:cSldViewPr>
      <p:cViewPr>
        <p:scale>
          <a:sx n="60" d="100"/>
          <a:sy n="60" d="100"/>
        </p:scale>
        <p:origin x="-150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l="4000" t="25000" r="30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green-swirls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www.gerdavlad.ru/pic/products/pic3/16274.jpg" TargetMode="External"/><Relationship Id="rId7" Type="http://schemas.openxmlformats.org/officeDocument/2006/relationships/hyperlink" Target="http://www.indezine.com/bank/puzzlepictures.html" TargetMode="External"/><Relationship Id="rId2" Type="http://schemas.openxmlformats.org/officeDocument/2006/relationships/hyperlink" Target="http://mouthygirl.com/wp-content/uploads/2009/08/green-swirls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g0.liveinternet.ru/images/attach/b/4/104/371/104371746_3571750_post424221219482643_thumb.png" TargetMode="External"/><Relationship Id="rId5" Type="http://schemas.openxmlformats.org/officeDocument/2006/relationships/hyperlink" Target="http://www.playcast.ru/uploads/2014/01/12/7122610.gif" TargetMode="External"/><Relationship Id="rId4" Type="http://schemas.openxmlformats.org/officeDocument/2006/relationships/hyperlink" Target="http://img1.liveinternet.ru/images/attach/c/8/108/564/108564403__img_33058_ea753_1385264084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Тренажёр по теме </a:t>
            </a:r>
            <a:b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«Фонетика»</a:t>
            </a: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ln w="1905">
                <a:solidFill>
                  <a:schemeClr val="accent6">
                    <a:lumMod val="50000"/>
                  </a:schemeClr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6" name="Picture 4" descr="Фото - Привет.ру - kot - МЕЛОЧИ ЖИВОТНЫЕ - фотографии пользователя dloriya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2762250" cy="3467100"/>
          </a:xfrm>
          <a:prstGeom prst="rect">
            <a:avLst/>
          </a:prstGeom>
          <a:noFill/>
        </p:spPr>
      </p:pic>
      <p:pic>
        <p:nvPicPr>
          <p:cNvPr id="18438" name="Picture 6" descr="Персонаж Шар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5475" y="2095524"/>
            <a:ext cx="3438525" cy="476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речка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сорока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все согласные звуки глухие?</a:t>
            </a:r>
            <a:endParaRPr lang="ru-RU" sz="3600" dirty="0">
              <a:solidFill>
                <a:srgbClr val="002060"/>
              </a:solidFill>
            </a:endParaRPr>
          </a:p>
        </p:txBody>
      </p:sp>
      <p:sp useBgFill="1">
        <p:nvSpPr>
          <p:cNvPr id="15" name="Freeform 16"/>
          <p:cNvSpPr>
            <a:spLocks/>
          </p:cNvSpPr>
          <p:nvPr/>
        </p:nvSpPr>
        <p:spPr bwMode="auto">
          <a:xfrm>
            <a:off x="503565" y="4885868"/>
            <a:ext cx="1970354" cy="1472620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6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7" name="Freeform 18"/>
          <p:cNvSpPr>
            <a:spLocks/>
          </p:cNvSpPr>
          <p:nvPr/>
        </p:nvSpPr>
        <p:spPr bwMode="auto">
          <a:xfrm>
            <a:off x="4020540" y="5192777"/>
            <a:ext cx="2383494" cy="1165711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0" name="Freeform 23"/>
          <p:cNvSpPr>
            <a:spLocks/>
          </p:cNvSpPr>
          <p:nvPr/>
        </p:nvSpPr>
        <p:spPr bwMode="auto">
          <a:xfrm>
            <a:off x="4430148" y="4029758"/>
            <a:ext cx="1970354" cy="147800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4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8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0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каток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второй слог ударный?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карандаш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пассажир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16" name="Freeform 16"/>
          <p:cNvSpPr>
            <a:spLocks/>
          </p:cNvSpPr>
          <p:nvPr/>
        </p:nvSpPr>
        <p:spPr bwMode="auto">
          <a:xfrm>
            <a:off x="503565" y="4885868"/>
            <a:ext cx="1970354" cy="1472620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9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2" name="Freeform 18"/>
          <p:cNvSpPr>
            <a:spLocks/>
          </p:cNvSpPr>
          <p:nvPr/>
        </p:nvSpPr>
        <p:spPr bwMode="auto">
          <a:xfrm>
            <a:off x="4020540" y="5192777"/>
            <a:ext cx="2383494" cy="1165711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23"/>
          <p:cNvSpPr>
            <a:spLocks/>
          </p:cNvSpPr>
          <p:nvPr/>
        </p:nvSpPr>
        <p:spPr bwMode="auto">
          <a:xfrm>
            <a:off x="4430148" y="4029758"/>
            <a:ext cx="1970354" cy="147800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5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19"/>
          <p:cNvSpPr>
            <a:spLocks/>
          </p:cNvSpPr>
          <p:nvPr/>
        </p:nvSpPr>
        <p:spPr bwMode="auto">
          <a:xfrm>
            <a:off x="4020540" y="2559830"/>
            <a:ext cx="2379962" cy="178760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8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9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1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коллекция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солома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капуста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третий слог ударный?</a:t>
            </a:r>
            <a:endParaRPr lang="ru-RU" sz="3600" dirty="0">
              <a:solidFill>
                <a:srgbClr val="002060"/>
              </a:solidFill>
            </a:endParaRPr>
          </a:p>
        </p:txBody>
      </p:sp>
      <p:sp useBgFill="1">
        <p:nvSpPr>
          <p:cNvPr id="17" name="Freeform 16"/>
          <p:cNvSpPr>
            <a:spLocks/>
          </p:cNvSpPr>
          <p:nvPr/>
        </p:nvSpPr>
        <p:spPr bwMode="auto">
          <a:xfrm>
            <a:off x="503565" y="4885868"/>
            <a:ext cx="1970354" cy="1472620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8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18"/>
          <p:cNvSpPr>
            <a:spLocks/>
          </p:cNvSpPr>
          <p:nvPr/>
        </p:nvSpPr>
        <p:spPr bwMode="auto">
          <a:xfrm>
            <a:off x="4020540" y="5192777"/>
            <a:ext cx="2383494" cy="1165711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4" name="Freeform 23"/>
          <p:cNvSpPr>
            <a:spLocks/>
          </p:cNvSpPr>
          <p:nvPr/>
        </p:nvSpPr>
        <p:spPr bwMode="auto">
          <a:xfrm>
            <a:off x="4430148" y="4029758"/>
            <a:ext cx="1970354" cy="147800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5" name="Freeform 24"/>
          <p:cNvSpPr>
            <a:spLocks/>
          </p:cNvSpPr>
          <p:nvPr/>
        </p:nvSpPr>
        <p:spPr bwMode="auto">
          <a:xfrm>
            <a:off x="503565" y="4032450"/>
            <a:ext cx="1970354" cy="1163019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19"/>
          <p:cNvSpPr>
            <a:spLocks/>
          </p:cNvSpPr>
          <p:nvPr/>
        </p:nvSpPr>
        <p:spPr bwMode="auto">
          <a:xfrm>
            <a:off x="4020540" y="2559830"/>
            <a:ext cx="2379962" cy="178760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9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0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2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хлебороб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слове ОБЪЕЗД: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6 букв,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5 звуков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5 букв,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6 звуков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19" name="Freeform 16"/>
          <p:cNvSpPr>
            <a:spLocks/>
          </p:cNvSpPr>
          <p:nvPr/>
        </p:nvSpPr>
        <p:spPr bwMode="auto">
          <a:xfrm>
            <a:off x="503565" y="4885868"/>
            <a:ext cx="1970354" cy="1472620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2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18"/>
          <p:cNvSpPr>
            <a:spLocks/>
          </p:cNvSpPr>
          <p:nvPr/>
        </p:nvSpPr>
        <p:spPr bwMode="auto">
          <a:xfrm>
            <a:off x="4020540" y="5192777"/>
            <a:ext cx="2383494" cy="1165711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4" name="Freeform 23"/>
          <p:cNvSpPr>
            <a:spLocks/>
          </p:cNvSpPr>
          <p:nvPr/>
        </p:nvSpPr>
        <p:spPr bwMode="auto">
          <a:xfrm>
            <a:off x="4430148" y="4029758"/>
            <a:ext cx="1970354" cy="147800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5" name="Freeform 24"/>
          <p:cNvSpPr>
            <a:spLocks/>
          </p:cNvSpPr>
          <p:nvPr/>
        </p:nvSpPr>
        <p:spPr bwMode="auto">
          <a:xfrm>
            <a:off x="503565" y="4032450"/>
            <a:ext cx="1970354" cy="1163019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19"/>
          <p:cNvSpPr>
            <a:spLocks/>
          </p:cNvSpPr>
          <p:nvPr/>
        </p:nvSpPr>
        <p:spPr bwMode="auto">
          <a:xfrm>
            <a:off x="4020540" y="2559830"/>
            <a:ext cx="2379962" cy="178760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8" name="Freeform 20"/>
          <p:cNvSpPr>
            <a:spLocks/>
          </p:cNvSpPr>
          <p:nvPr/>
        </p:nvSpPr>
        <p:spPr bwMode="auto">
          <a:xfrm>
            <a:off x="2470388" y="2559830"/>
            <a:ext cx="1959760" cy="1469927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9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0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2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6 букв,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6 звуков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есть звук [ Й ]?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икра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экран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20" name="Freeform 16"/>
          <p:cNvSpPr>
            <a:spLocks/>
          </p:cNvSpPr>
          <p:nvPr/>
        </p:nvSpPr>
        <p:spPr bwMode="auto">
          <a:xfrm>
            <a:off x="503565" y="4885868"/>
            <a:ext cx="1970354" cy="1472620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2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18"/>
          <p:cNvSpPr>
            <a:spLocks/>
          </p:cNvSpPr>
          <p:nvPr/>
        </p:nvSpPr>
        <p:spPr bwMode="auto">
          <a:xfrm>
            <a:off x="4020540" y="5192777"/>
            <a:ext cx="2383494" cy="1165711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4" name="Freeform 23"/>
          <p:cNvSpPr>
            <a:spLocks/>
          </p:cNvSpPr>
          <p:nvPr/>
        </p:nvSpPr>
        <p:spPr bwMode="auto">
          <a:xfrm>
            <a:off x="4430148" y="4029758"/>
            <a:ext cx="1970354" cy="147800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5" name="Freeform 24"/>
          <p:cNvSpPr>
            <a:spLocks/>
          </p:cNvSpPr>
          <p:nvPr/>
        </p:nvSpPr>
        <p:spPr bwMode="auto">
          <a:xfrm>
            <a:off x="503565" y="4032450"/>
            <a:ext cx="1970354" cy="1163019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19"/>
          <p:cNvSpPr>
            <a:spLocks/>
          </p:cNvSpPr>
          <p:nvPr/>
        </p:nvSpPr>
        <p:spPr bwMode="auto">
          <a:xfrm>
            <a:off x="4020540" y="2559830"/>
            <a:ext cx="2379962" cy="178760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8" name="Freeform 20"/>
          <p:cNvSpPr>
            <a:spLocks/>
          </p:cNvSpPr>
          <p:nvPr/>
        </p:nvSpPr>
        <p:spPr bwMode="auto">
          <a:xfrm>
            <a:off x="2470388" y="2559830"/>
            <a:ext cx="1959760" cy="1469927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9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0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1" name="Freeform 14"/>
          <p:cNvSpPr>
            <a:spLocks/>
          </p:cNvSpPr>
          <p:nvPr/>
        </p:nvSpPr>
        <p:spPr bwMode="auto">
          <a:xfrm>
            <a:off x="2060781" y="1714488"/>
            <a:ext cx="2369367" cy="1157635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2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юнга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503565" y="4885868"/>
            <a:ext cx="1970354" cy="1472620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5" name="Freeform 18"/>
          <p:cNvSpPr>
            <a:spLocks/>
          </p:cNvSpPr>
          <p:nvPr/>
        </p:nvSpPr>
        <p:spPr bwMode="auto">
          <a:xfrm>
            <a:off x="4020540" y="5192777"/>
            <a:ext cx="2383494" cy="1165711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6" name="Freeform 23"/>
          <p:cNvSpPr>
            <a:spLocks/>
          </p:cNvSpPr>
          <p:nvPr/>
        </p:nvSpPr>
        <p:spPr bwMode="auto">
          <a:xfrm>
            <a:off x="4430148" y="4029758"/>
            <a:ext cx="1970354" cy="147800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7" name="Freeform 24"/>
          <p:cNvSpPr>
            <a:spLocks/>
          </p:cNvSpPr>
          <p:nvPr/>
        </p:nvSpPr>
        <p:spPr bwMode="auto">
          <a:xfrm>
            <a:off x="503565" y="4032450"/>
            <a:ext cx="1970354" cy="1163019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8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4020540" y="2559830"/>
            <a:ext cx="2379962" cy="178760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0" name="Freeform 20"/>
          <p:cNvSpPr>
            <a:spLocks/>
          </p:cNvSpPr>
          <p:nvPr/>
        </p:nvSpPr>
        <p:spPr bwMode="auto">
          <a:xfrm>
            <a:off x="2470388" y="2559830"/>
            <a:ext cx="1959760" cy="1469927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3" name="Freeform 14"/>
          <p:cNvSpPr>
            <a:spLocks/>
          </p:cNvSpPr>
          <p:nvPr/>
        </p:nvSpPr>
        <p:spPr bwMode="auto">
          <a:xfrm>
            <a:off x="2060781" y="1714488"/>
            <a:ext cx="2369367" cy="1157635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Благодарю за работу!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714752"/>
            <a:ext cx="2343120" cy="2343120"/>
          </a:xfrm>
          <a:prstGeom prst="rect">
            <a:avLst/>
          </a:prstGeom>
          <a:noFill/>
        </p:spPr>
      </p:pic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58214" y="6143644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43932" cy="3543311"/>
          </a:xfr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hlinkClick r:id="rId2"/>
              </a:rPr>
              <a:t>Фон</a:t>
            </a:r>
            <a:endParaRPr lang="ru-RU" dirty="0" smtClean="0"/>
          </a:p>
          <a:p>
            <a:pPr algn="ctr"/>
            <a:r>
              <a:rPr lang="ru-RU" dirty="0" smtClean="0">
                <a:hlinkClick r:id="rId3"/>
              </a:rPr>
              <a:t>Картинка</a:t>
            </a:r>
            <a:endParaRPr lang="ru-RU" dirty="0" smtClean="0"/>
          </a:p>
          <a:p>
            <a:pPr algn="ctr"/>
            <a:r>
              <a:rPr lang="ru-RU" dirty="0" err="1" smtClean="0">
                <a:hlinkClick r:id="rId4"/>
              </a:rPr>
              <a:t>Матроскин</a:t>
            </a:r>
            <a:endParaRPr lang="ru-RU" dirty="0" smtClean="0"/>
          </a:p>
          <a:p>
            <a:pPr algn="ctr"/>
            <a:r>
              <a:rPr lang="ru-RU" dirty="0" err="1" smtClean="0">
                <a:hlinkClick r:id="rId5"/>
              </a:rPr>
              <a:t>Матроскин</a:t>
            </a:r>
            <a:endParaRPr lang="ru-RU" dirty="0" smtClean="0"/>
          </a:p>
          <a:p>
            <a:pPr algn="ctr"/>
            <a:r>
              <a:rPr lang="ru-RU" dirty="0" smtClean="0">
                <a:hlinkClick r:id="rId6"/>
              </a:rPr>
              <a:t>Шарик</a:t>
            </a:r>
            <a:endParaRPr lang="ru-RU" dirty="0" smtClean="0"/>
          </a:p>
          <a:p>
            <a:pPr algn="ctr"/>
            <a:r>
              <a:rPr lang="ru-RU" dirty="0" smtClean="0">
                <a:hlinkClick r:id="rId7"/>
              </a:rPr>
              <a:t>Шаблон </a:t>
            </a:r>
            <a:r>
              <a:rPr lang="ru-RU" dirty="0" err="1" smtClean="0">
                <a:hlinkClick r:id="rId7"/>
              </a:rPr>
              <a:t>пазлов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57158" y="607220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8143900" y="6000768"/>
            <a:ext cx="648072" cy="576064"/>
          </a:xfrm>
          <a:prstGeom prst="actionButtonHome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1000100" y="214290"/>
            <a:ext cx="7715304" cy="4000528"/>
          </a:xfrm>
          <a:prstGeom prst="cloudCallout">
            <a:avLst>
              <a:gd name="adj1" fmla="val -42235"/>
              <a:gd name="adj2" fmla="val 4640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Дорогой друг!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Предлагаю тебе проверить знания по теме «Фонетика». Прочитай вопрос, нажми на ответ. Если ты ответишь верно, откроется часть картинки.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Желаю удачи!</a:t>
            </a:r>
          </a:p>
        </p:txBody>
      </p:sp>
      <p:pic>
        <p:nvPicPr>
          <p:cNvPr id="10" name="Picture 6" descr="Персонаж Шар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75" y="2095500"/>
            <a:ext cx="3438525" cy="4762500"/>
          </a:xfrm>
          <a:prstGeom prst="rect">
            <a:avLst/>
          </a:prstGeom>
          <a:noFill/>
        </p:spPr>
      </p:pic>
      <p:pic>
        <p:nvPicPr>
          <p:cNvPr id="9" name="Picture 4" descr="Фото - Привет.ру - kot - МЕЛОЧИ ЖИВОТНЫЕ - фотографии пользователя dloriy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2762250" cy="3467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Что изучает фонетика?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слова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буквы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24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звуки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6 букв и 6 звуков?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письмо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яблоко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23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клубок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звуков меньше, чем букв?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ёлка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пьёт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25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22"/>
          <p:cNvSpPr>
            <a:spLocks/>
          </p:cNvSpPr>
          <p:nvPr/>
        </p:nvSpPr>
        <p:spPr bwMode="auto">
          <a:xfrm>
            <a:off x="4000496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8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осень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подъезд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берег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звуков больше, чем букв?</a:t>
            </a:r>
            <a:endParaRPr lang="ru-RU" sz="3600" dirty="0">
              <a:solidFill>
                <a:srgbClr val="002060"/>
              </a:solidFill>
            </a:endParaRPr>
          </a:p>
        </p:txBody>
      </p:sp>
      <p:sp useBgFill="1">
        <p:nvSpPr>
          <p:cNvPr id="23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9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лесное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все согласные звуки мягкие?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дерево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шишки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15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9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мяч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2 глухих согласных звука стоят рядом?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обжигать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крикун 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15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6" name="Freeform 18"/>
          <p:cNvSpPr>
            <a:spLocks/>
          </p:cNvSpPr>
          <p:nvPr/>
        </p:nvSpPr>
        <p:spPr bwMode="auto">
          <a:xfrm>
            <a:off x="4020540" y="5192777"/>
            <a:ext cx="2383494" cy="1165711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6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9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ускакать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596" y="357166"/>
            <a:ext cx="8286776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каком слове все согласные звуки звонкие?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64" y="3071810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лужок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4357694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горох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се товары - Интернет-магазин розыгрыше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128674" cy="1128674"/>
          </a:xfrm>
          <a:prstGeom prst="rect">
            <a:avLst/>
          </a:prstGeom>
          <a:noFill/>
        </p:spPr>
      </p:pic>
      <p:sp useBgFill="1">
        <p:nvSpPr>
          <p:cNvPr id="15" name="Freeform 16"/>
          <p:cNvSpPr>
            <a:spLocks/>
          </p:cNvSpPr>
          <p:nvPr/>
        </p:nvSpPr>
        <p:spPr bwMode="auto">
          <a:xfrm>
            <a:off x="503565" y="4885868"/>
            <a:ext cx="1970354" cy="1472620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6" name="Freeform 17"/>
          <p:cNvSpPr>
            <a:spLocks/>
          </p:cNvSpPr>
          <p:nvPr/>
        </p:nvSpPr>
        <p:spPr bwMode="auto">
          <a:xfrm>
            <a:off x="2067843" y="4880484"/>
            <a:ext cx="2365837" cy="147800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18" name="Freeform 18"/>
          <p:cNvSpPr>
            <a:spLocks/>
          </p:cNvSpPr>
          <p:nvPr/>
        </p:nvSpPr>
        <p:spPr bwMode="auto">
          <a:xfrm>
            <a:off x="4020540" y="5192777"/>
            <a:ext cx="2383494" cy="1165711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4" name="Freeform 25"/>
          <p:cNvSpPr>
            <a:spLocks/>
          </p:cNvSpPr>
          <p:nvPr/>
        </p:nvSpPr>
        <p:spPr bwMode="auto">
          <a:xfrm>
            <a:off x="2060781" y="3717465"/>
            <a:ext cx="2782508" cy="147800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21"/>
          <p:cNvSpPr>
            <a:spLocks/>
          </p:cNvSpPr>
          <p:nvPr/>
        </p:nvSpPr>
        <p:spPr bwMode="auto">
          <a:xfrm>
            <a:off x="500034" y="2557139"/>
            <a:ext cx="2383492" cy="1790294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8" name="Freeform 22"/>
          <p:cNvSpPr>
            <a:spLocks/>
          </p:cNvSpPr>
          <p:nvPr/>
        </p:nvSpPr>
        <p:spPr bwMode="auto">
          <a:xfrm>
            <a:off x="4020540" y="1714488"/>
            <a:ext cx="2379962" cy="115763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30" name="Freeform 15"/>
          <p:cNvSpPr>
            <a:spLocks/>
          </p:cNvSpPr>
          <p:nvPr/>
        </p:nvSpPr>
        <p:spPr bwMode="auto">
          <a:xfrm>
            <a:off x="500034" y="1714488"/>
            <a:ext cx="1973884" cy="115763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72264" y="1785926"/>
            <a:ext cx="2357454" cy="1071570"/>
          </a:xfrm>
          <a:prstGeom prst="roundRect">
            <a:avLst/>
          </a:prstGeom>
          <a:gradFill flip="none" rotWithShape="1">
            <a:gsLst>
              <a:gs pos="0">
                <a:srgbClr val="43EB77">
                  <a:tint val="66000"/>
                  <a:satMod val="160000"/>
                </a:srgbClr>
              </a:gs>
              <a:gs pos="50000">
                <a:srgbClr val="43EB77">
                  <a:tint val="44500"/>
                  <a:satMod val="160000"/>
                </a:srgbClr>
              </a:gs>
              <a:gs pos="100000">
                <a:srgbClr val="43EB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добрый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183</Words>
  <Application>Microsoft Office PowerPoint</Application>
  <PresentationFormat>Экран (4:3)</PresentationFormat>
  <Paragraphs>64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Тренажёр по теме  «Фонетика»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Ну, погоди! Тренажёр по теме  «Имя прилагательное»</dc:title>
  <dc:creator>валентин и наталья</dc:creator>
  <cp:lastModifiedBy>Sony</cp:lastModifiedBy>
  <cp:revision>96</cp:revision>
  <dcterms:modified xsi:type="dcterms:W3CDTF">2016-07-21T13:22:42Z</dcterms:modified>
</cp:coreProperties>
</file>