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9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18696-DC73-4D55-8C8C-F3157C60022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F0D8-13B7-4815-B079-3A724A06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7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F0D8-13B7-4815-B079-3A724A06C61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6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7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5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9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9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1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6C9B-F80E-4E9A-AD24-8D152E88B1E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DED1C-0DA1-4C25-BD5D-91BA392A0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0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Разбор предложения по членам.</a:t>
            </a:r>
            <a:br>
              <a:rPr lang="ru-RU" sz="4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предложения</a:t>
            </a:r>
            <a:endParaRPr lang="ru-RU" sz="40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Устный и письменный образцы разбора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1872000" y="836712"/>
            <a:ext cx="5400000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Разбор предложения по членам (устный)</a:t>
            </a: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1872000" y="2492895"/>
            <a:ext cx="5400000" cy="144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Характеристика предложения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(устная)</a:t>
            </a: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1872000" y="4221088"/>
            <a:ext cx="5400000" cy="144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бразец письменного разбора предложения и его характеристика</a:t>
            </a:r>
          </a:p>
        </p:txBody>
      </p:sp>
      <p:sp>
        <p:nvSpPr>
          <p:cNvPr id="9" name="Управляющая кнопка: в конец 8">
            <a:hlinkClick r:id="" action="ppaction://hlinkshowjump?jump=endshow" highlightClick="1"/>
          </p:cNvPr>
          <p:cNvSpPr/>
          <p:nvPr/>
        </p:nvSpPr>
        <p:spPr>
          <a:xfrm>
            <a:off x="8429114" y="6086346"/>
            <a:ext cx="540000" cy="5400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5155" y="181639"/>
            <a:ext cx="6385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разобрать предложение по членам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Памятка для 3 класса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3" y="1254254"/>
            <a:ext cx="93387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1. Читаю предложение.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Яркая звезда сверкала над лесом.</a:t>
            </a:r>
          </a:p>
          <a:p>
            <a:r>
              <a:rPr lang="ru-RU" sz="2800" b="1" dirty="0" smtClean="0"/>
              <a:t>2. Нахожу подлежащее. Ставлю вопрос: о чём говорится </a:t>
            </a:r>
          </a:p>
          <a:p>
            <a:r>
              <a:rPr lang="ru-RU" sz="2800" b="1" dirty="0" smtClean="0"/>
              <a:t>в предложении? (О звезде.) В предложении слово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звезда</a:t>
            </a:r>
          </a:p>
          <a:p>
            <a:r>
              <a:rPr lang="ru-RU" sz="2800" b="1" dirty="0"/>
              <a:t>о</a:t>
            </a:r>
            <a:r>
              <a:rPr lang="ru-RU" sz="2800" b="1" dirty="0" smtClean="0"/>
              <a:t>твечает на вопрос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что? </a:t>
            </a:r>
            <a:r>
              <a:rPr lang="ru-RU" sz="2800" b="1" dirty="0" smtClean="0"/>
              <a:t>Значит, слово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звезда</a:t>
            </a:r>
            <a:r>
              <a:rPr lang="ru-RU" sz="2800" b="1" dirty="0" smtClean="0"/>
              <a:t> – подлежа-</a:t>
            </a:r>
          </a:p>
          <a:p>
            <a:r>
              <a:rPr lang="ru-RU" sz="2800" b="1" dirty="0" err="1"/>
              <a:t>щ</a:t>
            </a:r>
            <a:r>
              <a:rPr lang="ru-RU" sz="2800" b="1" dirty="0" err="1" smtClean="0"/>
              <a:t>ее</a:t>
            </a:r>
            <a:r>
              <a:rPr lang="ru-RU" sz="2800" b="1" dirty="0" smtClean="0"/>
              <a:t>. Подчёркиваю одной чертой.</a:t>
            </a:r>
          </a:p>
          <a:p>
            <a:r>
              <a:rPr lang="ru-RU" sz="2800" b="1" dirty="0" smtClean="0"/>
              <a:t>3. Нахожу сказуемое. Ставлю вопрос: что говорится о под-</a:t>
            </a:r>
          </a:p>
          <a:p>
            <a:r>
              <a:rPr lang="ru-RU" sz="2800" b="1" dirty="0" smtClean="0"/>
              <a:t>лежащем, о звезде? (Сверкала). Слово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</a:t>
            </a:r>
            <a:r>
              <a:rPr lang="ru-RU" sz="2800" b="1" dirty="0" smtClean="0"/>
              <a:t> отвечает</a:t>
            </a:r>
          </a:p>
          <a:p>
            <a:r>
              <a:rPr lang="ru-RU" sz="2800" b="1" dirty="0" smtClean="0"/>
              <a:t>на вопрос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что делала? </a:t>
            </a:r>
            <a:r>
              <a:rPr lang="ru-RU" sz="2800" b="1" dirty="0" smtClean="0"/>
              <a:t>(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Звезда</a:t>
            </a:r>
            <a:r>
              <a:rPr lang="ru-RU" sz="2800" b="1" dirty="0" smtClean="0"/>
              <a:t> (что делала?)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сверкала.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Значит, слово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</a:t>
            </a:r>
            <a:r>
              <a:rPr lang="ru-RU" sz="2800" b="1" dirty="0" smtClean="0"/>
              <a:t> – сказуемое. Подчёркиваю двумя</a:t>
            </a:r>
          </a:p>
          <a:p>
            <a:r>
              <a:rPr lang="ru-RU" sz="2800" b="1" dirty="0" smtClean="0"/>
              <a:t>чертами.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429114" y="6086346"/>
            <a:ext cx="540000" cy="5400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endshow" highlightClick="1"/>
          </p:cNvPr>
          <p:cNvSpPr/>
          <p:nvPr/>
        </p:nvSpPr>
        <p:spPr>
          <a:xfrm>
            <a:off x="7740352" y="6086346"/>
            <a:ext cx="540000" cy="5400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951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лан  разбора</a:t>
            </a: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2339752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характеристика</a:t>
            </a: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4427984" y="6093296"/>
            <a:ext cx="2088000" cy="324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письменный  разбор</a:t>
            </a:r>
          </a:p>
        </p:txBody>
      </p:sp>
    </p:spTree>
    <p:extLst>
      <p:ext uri="{BB962C8B-B14F-4D97-AF65-F5344CB8AC3E}">
        <p14:creationId xmlns:p14="http://schemas.microsoft.com/office/powerpoint/2010/main" val="126692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5155" y="181639"/>
            <a:ext cx="6385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разобрать предложение по членам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Памятка для 3 класса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3" y="1254254"/>
            <a:ext cx="89702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4. Делаю вывод: подлежащее (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звезда</a:t>
            </a:r>
            <a:r>
              <a:rPr lang="ru-RU" sz="2800" b="1" dirty="0" smtClean="0"/>
              <a:t>) и сказуемое </a:t>
            </a:r>
          </a:p>
          <a:p>
            <a:r>
              <a:rPr lang="ru-RU" sz="2800" b="1" dirty="0" smtClean="0"/>
              <a:t>(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</a:t>
            </a:r>
            <a:r>
              <a:rPr lang="ru-RU" sz="2800" b="1" dirty="0" smtClean="0"/>
              <a:t>) – это главные члены предложения.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/>
              <a:t>5</a:t>
            </a:r>
            <a:r>
              <a:rPr lang="ru-RU" sz="2800" b="1" dirty="0" smtClean="0"/>
              <a:t>. Нахожу второстепенный член предложения, который</a:t>
            </a:r>
          </a:p>
          <a:p>
            <a:r>
              <a:rPr lang="ru-RU" sz="2800" b="1" dirty="0"/>
              <a:t>п</a:t>
            </a:r>
            <a:r>
              <a:rPr lang="ru-RU" sz="2800" b="1" dirty="0" smtClean="0"/>
              <a:t>оясняет подлежащее. Ставлю от подлежащего вопрос:</a:t>
            </a:r>
          </a:p>
          <a:p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везда</a:t>
            </a:r>
            <a:r>
              <a:rPr lang="ru-RU" sz="2800" b="1" dirty="0" smtClean="0"/>
              <a:t> (какая?)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яркая</a:t>
            </a:r>
            <a:r>
              <a:rPr lang="ru-RU" sz="2800" b="1" dirty="0" smtClean="0"/>
              <a:t>. Нахожу второстепенный член </a:t>
            </a:r>
          </a:p>
          <a:p>
            <a:r>
              <a:rPr lang="ru-RU" sz="2800" b="1" dirty="0" smtClean="0"/>
              <a:t>Предложения, который поясняет сказуемое. Ставлю </a:t>
            </a:r>
          </a:p>
          <a:p>
            <a:r>
              <a:rPr lang="ru-RU" sz="2800" b="1" dirty="0" smtClean="0"/>
              <a:t>от сказуемого вопрос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</a:t>
            </a:r>
            <a:r>
              <a:rPr lang="ru-RU" sz="2800" b="1" dirty="0" smtClean="0"/>
              <a:t> (где?)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над лесом</a:t>
            </a:r>
            <a:r>
              <a:rPr lang="ru-RU" sz="2800" b="1" dirty="0" smtClean="0"/>
              <a:t>.</a:t>
            </a:r>
          </a:p>
          <a:p>
            <a:r>
              <a:rPr lang="ru-RU" sz="2800" b="1" dirty="0"/>
              <a:t>6</a:t>
            </a:r>
            <a:r>
              <a:rPr lang="ru-RU" sz="2800" b="1" dirty="0" smtClean="0"/>
              <a:t>. Делаю вывод: в предложении два словосочетания:</a:t>
            </a:r>
          </a:p>
          <a:p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я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ркая звезда</a:t>
            </a:r>
            <a:r>
              <a:rPr lang="ru-RU" sz="2800" b="1" dirty="0" smtClean="0"/>
              <a:t>,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сверкала над лесом</a:t>
            </a:r>
            <a:r>
              <a:rPr lang="ru-RU" sz="2800" b="1" dirty="0" smtClean="0"/>
              <a:t>.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429114" y="6086346"/>
            <a:ext cx="540000" cy="5400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Управляющая кнопка: в конец 9">
            <a:hlinkClick r:id="" action="ppaction://hlinkshowjump?jump=endshow" highlightClick="1"/>
          </p:cNvPr>
          <p:cNvSpPr/>
          <p:nvPr/>
        </p:nvSpPr>
        <p:spPr>
          <a:xfrm>
            <a:off x="7740352" y="6086346"/>
            <a:ext cx="540000" cy="5400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64951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лан  разбора</a:t>
            </a: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2339752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характеристика</a:t>
            </a: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4427984" y="6093296"/>
            <a:ext cx="2088000" cy="324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письменный  разбор</a:t>
            </a:r>
          </a:p>
        </p:txBody>
      </p:sp>
    </p:spTree>
    <p:extLst>
      <p:ext uri="{BB962C8B-B14F-4D97-AF65-F5344CB8AC3E}">
        <p14:creationId xmlns:p14="http://schemas.microsoft.com/office/powerpoint/2010/main" val="340713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5155" y="181639"/>
            <a:ext cx="63828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дать характеристику предложению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Памятка для 3 класса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3" y="1254254"/>
            <a:ext cx="920886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1</a:t>
            </a:r>
            <a:r>
              <a:rPr lang="ru-RU" sz="2800" b="1" dirty="0" smtClean="0"/>
              <a:t>. Прочитай предложение.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 smtClean="0"/>
              <a:t>2. Определи, какое это предложение по цели </a:t>
            </a:r>
          </a:p>
          <a:p>
            <a:r>
              <a:rPr lang="ru-RU" sz="2800" b="1" dirty="0"/>
              <a:t>в</a:t>
            </a:r>
            <a:r>
              <a:rPr lang="ru-RU" sz="2800" b="1" dirty="0" smtClean="0"/>
              <a:t>ысказывания (повествовательное, вопросительное,</a:t>
            </a:r>
          </a:p>
          <a:p>
            <a:r>
              <a:rPr lang="ru-RU" sz="2800" b="1" dirty="0"/>
              <a:t>п</a:t>
            </a:r>
            <a:r>
              <a:rPr lang="ru-RU" sz="2800" b="1" dirty="0" smtClean="0"/>
              <a:t>обудительное).</a:t>
            </a:r>
          </a:p>
          <a:p>
            <a:r>
              <a:rPr lang="ru-RU" sz="2800" b="1" dirty="0" smtClean="0"/>
              <a:t>Является ли предложение восклицательным</a:t>
            </a:r>
            <a:r>
              <a:rPr lang="ru-RU" sz="2800" b="1" dirty="0"/>
              <a:t>?</a:t>
            </a:r>
            <a:endParaRPr lang="ru-RU" sz="2800" b="1" dirty="0" smtClean="0"/>
          </a:p>
          <a:p>
            <a:r>
              <a:rPr lang="ru-RU" sz="2800" b="1" dirty="0" smtClean="0"/>
              <a:t>3. </a:t>
            </a:r>
            <a:r>
              <a:rPr lang="ru-RU" sz="2800" b="1" dirty="0"/>
              <a:t>О</a:t>
            </a:r>
            <a:r>
              <a:rPr lang="ru-RU" sz="2800" b="1" dirty="0" smtClean="0"/>
              <a:t>предели, простое это предложение или сложное. </a:t>
            </a:r>
          </a:p>
          <a:p>
            <a:r>
              <a:rPr lang="ru-RU" sz="2800" b="1" dirty="0" smtClean="0"/>
              <a:t>Если простое, то какое оно: распространённое или </a:t>
            </a:r>
          </a:p>
          <a:p>
            <a:r>
              <a:rPr lang="ru-RU" sz="2800" b="1" dirty="0" smtClean="0"/>
              <a:t>Нераспространённое. Если сложное, то как соединены </a:t>
            </a:r>
          </a:p>
          <a:p>
            <a:r>
              <a:rPr lang="ru-RU" sz="2800" b="1" dirty="0" smtClean="0"/>
              <a:t>простые предложения в сложное (с помощью интонации</a:t>
            </a:r>
          </a:p>
          <a:p>
            <a:r>
              <a:rPr lang="ru-RU" sz="2800" b="1" dirty="0"/>
              <a:t>и</a:t>
            </a:r>
            <a:r>
              <a:rPr lang="ru-RU" sz="2800" b="1" dirty="0" smtClean="0"/>
              <a:t>ли с помощью союзов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800" b="1" dirty="0" smtClean="0"/>
              <a:t>,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2800" b="1" dirty="0" smtClean="0"/>
              <a:t>,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но</a:t>
            </a:r>
            <a:r>
              <a:rPr lang="ru-RU" sz="2800" b="1" dirty="0" smtClean="0"/>
              <a:t>).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429114" y="6086346"/>
            <a:ext cx="540000" cy="5400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endshow" highlightClick="1"/>
          </p:cNvPr>
          <p:cNvSpPr/>
          <p:nvPr/>
        </p:nvSpPr>
        <p:spPr>
          <a:xfrm>
            <a:off x="7740352" y="6086346"/>
            <a:ext cx="540000" cy="5400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64951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лан  разбора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характеристика</a:t>
            </a: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4427984" y="6093296"/>
            <a:ext cx="2088000" cy="324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письменный  разбор</a:t>
            </a:r>
          </a:p>
        </p:txBody>
      </p:sp>
    </p:spTree>
    <p:extLst>
      <p:ext uri="{BB962C8B-B14F-4D97-AF65-F5344CB8AC3E}">
        <p14:creationId xmlns:p14="http://schemas.microsoft.com/office/powerpoint/2010/main" val="350179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2917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                    </a:t>
            </a:r>
            <a:r>
              <a:rPr lang="ru-RU" sz="2800" b="1" dirty="0"/>
              <a:t>Р</a:t>
            </a:r>
            <a:r>
              <a:rPr lang="ru-RU" sz="2800" b="1" dirty="0" smtClean="0"/>
              <a:t>азбор предложения по членам</a:t>
            </a:r>
          </a:p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 Образец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письменного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разбора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предложения и его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характеристика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класс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78" y="1476067"/>
            <a:ext cx="79512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Propisi" pitchFamily="2" charset="0"/>
              </a:rPr>
              <a:t>Яркая звезда сверкала над лесом.⁴ ( </a:t>
            </a:r>
            <a:r>
              <a:rPr lang="ru-RU" sz="4000" b="1" dirty="0" err="1" smtClean="0">
                <a:latin typeface="Propisi" pitchFamily="2" charset="0"/>
              </a:rPr>
              <a:t>повест</a:t>
            </a:r>
            <a:r>
              <a:rPr lang="ru-RU" sz="4000" b="1" dirty="0" smtClean="0">
                <a:latin typeface="Propisi" pitchFamily="2" charset="0"/>
              </a:rPr>
              <a:t>., </a:t>
            </a:r>
          </a:p>
          <a:p>
            <a:r>
              <a:rPr lang="ru-RU" sz="4000" b="1" dirty="0" err="1" smtClean="0">
                <a:latin typeface="Propisi" pitchFamily="2" charset="0"/>
              </a:rPr>
              <a:t>невосклиц</a:t>
            </a:r>
            <a:r>
              <a:rPr lang="ru-RU" sz="4000" b="1" dirty="0" smtClean="0">
                <a:latin typeface="Propisi" pitchFamily="2" charset="0"/>
              </a:rPr>
              <a:t>., простое, </a:t>
            </a:r>
            <a:r>
              <a:rPr lang="ru-RU" sz="4000" b="1" dirty="0" err="1" smtClean="0">
                <a:latin typeface="Propisi" pitchFamily="2" charset="0"/>
              </a:rPr>
              <a:t>распростр</a:t>
            </a:r>
            <a:r>
              <a:rPr lang="ru-RU" sz="4000" b="1" dirty="0" smtClean="0">
                <a:latin typeface="Propisi" pitchFamily="2" charset="0"/>
              </a:rPr>
              <a:t>.)</a:t>
            </a:r>
          </a:p>
          <a:p>
            <a:endParaRPr lang="ru-RU" sz="4000" b="1" dirty="0" smtClean="0">
              <a:latin typeface="Propisi" pitchFamily="2" charset="0"/>
            </a:endParaRPr>
          </a:p>
          <a:p>
            <a:r>
              <a:rPr lang="ru-RU" sz="4000" b="1" dirty="0">
                <a:latin typeface="Propisi" pitchFamily="2" charset="0"/>
              </a:rPr>
              <a:t>я</a:t>
            </a:r>
            <a:r>
              <a:rPr lang="ru-RU" sz="4000" b="1" dirty="0" smtClean="0">
                <a:latin typeface="Propisi" pitchFamily="2" charset="0"/>
              </a:rPr>
              <a:t>ркая звезда;</a:t>
            </a:r>
          </a:p>
          <a:p>
            <a:endParaRPr lang="ru-RU" sz="4000" b="1" dirty="0" smtClean="0">
              <a:latin typeface="Propisi" pitchFamily="2" charset="0"/>
            </a:endParaRPr>
          </a:p>
          <a:p>
            <a:r>
              <a:rPr lang="ru-RU" sz="4000" b="1" dirty="0">
                <a:latin typeface="Propisi" pitchFamily="2" charset="0"/>
              </a:rPr>
              <a:t>с</a:t>
            </a:r>
            <a:r>
              <a:rPr lang="ru-RU" sz="4000" b="1" dirty="0" smtClean="0">
                <a:latin typeface="Propisi" pitchFamily="2" charset="0"/>
              </a:rPr>
              <a:t>веркала над лесом.</a:t>
            </a:r>
          </a:p>
          <a:p>
            <a:endParaRPr lang="ru-RU" sz="4000" b="1" dirty="0" smtClean="0">
              <a:latin typeface="Propisi" pitchFamily="2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264951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лан  разбора</a:t>
            </a: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429114" y="6086346"/>
            <a:ext cx="540000" cy="5400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конец 10">
            <a:hlinkClick r:id="" action="ppaction://hlinkshowjump?jump=endshow" highlightClick="1"/>
          </p:cNvPr>
          <p:cNvSpPr/>
          <p:nvPr/>
        </p:nvSpPr>
        <p:spPr>
          <a:xfrm>
            <a:off x="7740352" y="6086346"/>
            <a:ext cx="540000" cy="540000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19672" y="2124139"/>
            <a:ext cx="10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92773" y="2124139"/>
            <a:ext cx="14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92773" y="2196147"/>
            <a:ext cx="14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4735" y="149106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Propisi" pitchFamily="2" charset="0"/>
              </a:rPr>
              <a:t>с</a:t>
            </a:r>
            <a:r>
              <a:rPr lang="ru-RU" b="1" dirty="0" smtClean="0">
                <a:latin typeface="Propisi" pitchFamily="2" charset="0"/>
              </a:rPr>
              <a:t>ущ.</a:t>
            </a:r>
            <a:endParaRPr lang="ru-RU" b="1" dirty="0">
              <a:latin typeface="Propisi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5543" y="1476067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Propisi" pitchFamily="2" charset="0"/>
              </a:rPr>
              <a:t>г</a:t>
            </a:r>
            <a:r>
              <a:rPr lang="ru-RU" b="1" dirty="0" smtClean="0">
                <a:latin typeface="Propisi" pitchFamily="2" charset="0"/>
              </a:rPr>
              <a:t>л</a:t>
            </a:r>
            <a:r>
              <a:rPr lang="ru-RU" dirty="0" smtClean="0">
                <a:latin typeface="Propisi" pitchFamily="2" charset="0"/>
              </a:rPr>
              <a:t>.</a:t>
            </a:r>
            <a:endParaRPr lang="ru-RU" dirty="0">
              <a:latin typeface="Propisi" pitchFamily="2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71600" y="3369979"/>
            <a:ext cx="0" cy="194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71367" y="3369979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71600" y="3369513"/>
            <a:ext cx="11997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9632" y="290693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Propisi" pitchFamily="2" charset="0"/>
              </a:rPr>
              <a:t>к</a:t>
            </a:r>
            <a:r>
              <a:rPr lang="ru-RU" b="1" dirty="0" smtClean="0">
                <a:latin typeface="Propisi" pitchFamily="2" charset="0"/>
              </a:rPr>
              <a:t>акая? </a:t>
            </a:r>
            <a:endParaRPr lang="ru-RU" b="1" dirty="0">
              <a:latin typeface="Propisi" pitchFamily="2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059832" y="4594115"/>
            <a:ext cx="0" cy="194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5696" y="4594115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860065" y="4593649"/>
            <a:ext cx="11997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8097" y="41310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ropisi" pitchFamily="2" charset="0"/>
              </a:rPr>
              <a:t>где? </a:t>
            </a:r>
            <a:endParaRPr lang="ru-RU" b="1" dirty="0">
              <a:latin typeface="Propisi" pitchFamily="2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2700000">
            <a:off x="1464677" y="4569090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8900000" flipH="1">
            <a:off x="1464677" y="4569090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2700000">
            <a:off x="2400781" y="3344954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8900000" flipH="1">
            <a:off x="2400781" y="3344954"/>
            <a:ext cx="0" cy="172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>
            <a:hlinkClick r:id="rId4" action="ppaction://hlinksldjump"/>
          </p:cNvPr>
          <p:cNvSpPr/>
          <p:nvPr/>
        </p:nvSpPr>
        <p:spPr>
          <a:xfrm>
            <a:off x="2339752" y="6093296"/>
            <a:ext cx="1980000" cy="3240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характеристика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27984" y="6093296"/>
            <a:ext cx="2088000" cy="324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письменный  разбор</a:t>
            </a:r>
          </a:p>
        </p:txBody>
      </p:sp>
    </p:spTree>
    <p:extLst>
      <p:ext uri="{BB962C8B-B14F-4D97-AF65-F5344CB8AC3E}">
        <p14:creationId xmlns:p14="http://schemas.microsoft.com/office/powerpoint/2010/main" val="13625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372</Words>
  <Application>Microsoft Office PowerPoint</Application>
  <PresentationFormat>Экран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Разбор предложения по членам. Характеристика предложения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Sony</cp:lastModifiedBy>
  <cp:revision>38</cp:revision>
  <dcterms:created xsi:type="dcterms:W3CDTF">2015-01-04T07:20:03Z</dcterms:created>
  <dcterms:modified xsi:type="dcterms:W3CDTF">2015-11-14T19:23:03Z</dcterms:modified>
</cp:coreProperties>
</file>