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9" r:id="rId3"/>
    <p:sldId id="262" r:id="rId4"/>
    <p:sldId id="258" r:id="rId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CC"/>
    <a:srgbClr val="FF6699"/>
    <a:srgbClr val="FF3399"/>
    <a:srgbClr val="FFFFFF"/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94" y="10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8C4FF4-6EE1-4A76-9B8F-B2F594D6C874}" type="datetimeFigureOut">
              <a:rPr lang="ru-RU"/>
              <a:pPr>
                <a:defRPr/>
              </a:pPr>
              <a:t>19.06.2018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F7A747-1B53-4B3F-B8D2-D8AB0E1281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4BD201-5F9C-4593-BEFD-74C971F0B552}" type="datetimeFigureOut">
              <a:rPr lang="ru-RU"/>
              <a:pPr>
                <a:defRPr/>
              </a:pPr>
              <a:t>19.06.2018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22E6F0-797A-404D-B2F0-96032D2C16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7A3035-02C7-4538-A480-C6887B19F5A6}" type="datetimeFigureOut">
              <a:rPr lang="ru-RU"/>
              <a:pPr>
                <a:defRPr/>
              </a:pPr>
              <a:t>19.06.2018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18664C-3B03-4311-A452-8E87A1DF2E3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52DDE1-E9F2-4B50-AB95-1A36B28481DE}" type="datetimeFigureOut">
              <a:rPr lang="ru-RU"/>
              <a:pPr>
                <a:defRPr/>
              </a:pPr>
              <a:t>19.06.2018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87BA6C-DE82-4922-A007-5CB817EE4E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011FA9-72D4-4D0D-AA04-5200C8F96D1C}" type="datetimeFigureOut">
              <a:rPr lang="ru-RU"/>
              <a:pPr>
                <a:defRPr/>
              </a:pPr>
              <a:t>19.06.2018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CBFCBB-F7D8-4AD9-B5F9-93687358CA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8AA105-3B9A-485F-A7BD-B3B1C1BFF994}" type="datetimeFigureOut">
              <a:rPr lang="ru-RU"/>
              <a:pPr>
                <a:defRPr/>
              </a:pPr>
              <a:t>19.06.2018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217202-91A5-4841-8837-12B3422A9C1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03E727-7E97-4B76-A273-97C117DFD6DE}" type="datetimeFigureOut">
              <a:rPr lang="ru-RU"/>
              <a:pPr>
                <a:defRPr/>
              </a:pPr>
              <a:t>19.06.2018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F140D1-42AB-456C-B3EB-2E58162D29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2FDA9A-A9AF-4522-BA4E-959710ABA8F2}" type="datetimeFigureOut">
              <a:rPr lang="ru-RU"/>
              <a:pPr>
                <a:defRPr/>
              </a:pPr>
              <a:t>19.06.2018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C4C3DF-49FF-4AA4-A1AB-8615103FAE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1C31E6-6AC6-4E62-806B-D0CB1E8C6262}" type="datetimeFigureOut">
              <a:rPr lang="ru-RU"/>
              <a:pPr>
                <a:defRPr/>
              </a:pPr>
              <a:t>19.06.2018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B0E188-B191-46AC-99B7-5113417AE6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E59BE0-226E-4980-AAF5-F1A9DF7C7AE8}" type="datetimeFigureOut">
              <a:rPr lang="ru-RU"/>
              <a:pPr>
                <a:defRPr/>
              </a:pPr>
              <a:t>19.06.2018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D8319C-EFFD-43A6-A723-9E31BBA50F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94FB44-2B3A-4EA5-B708-4FEB9F41BBF1}" type="datetimeFigureOut">
              <a:rPr lang="ru-RU"/>
              <a:pPr>
                <a:defRPr/>
              </a:pPr>
              <a:t>19.06.2018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C51498-F984-481A-8E8C-4DDFA9BC918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оугольник 20"/>
          <p:cNvSpPr/>
          <p:nvPr userDrawn="1"/>
        </p:nvSpPr>
        <p:spPr>
          <a:xfrm>
            <a:off x="142844" y="142852"/>
            <a:ext cx="8858312" cy="6572296"/>
          </a:xfrm>
          <a:prstGeom prst="rect">
            <a:avLst/>
          </a:prstGeom>
          <a:solidFill>
            <a:schemeClr val="bg1">
              <a:alpha val="85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0" name="Блок-схема: документ 19"/>
          <p:cNvSpPr/>
          <p:nvPr userDrawn="1"/>
        </p:nvSpPr>
        <p:spPr>
          <a:xfrm rot="5400000" flipH="1">
            <a:off x="4770544" y="2438368"/>
            <a:ext cx="6572297" cy="1928826"/>
          </a:xfrm>
          <a:prstGeom prst="flowChartDocument">
            <a:avLst/>
          </a:prstGeom>
          <a:gradFill flip="none" rotWithShape="1"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10800000" scaled="1"/>
            <a:tileRect/>
          </a:gradFill>
          <a:ln>
            <a:solidFill>
              <a:schemeClr val="accent1">
                <a:lumMod val="60000"/>
                <a:lumOff val="40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8" name="Рисунок 17" descr="0_7b335_d8930acc_M.png"/>
          <p:cNvPicPr>
            <a:picLocks noChangeAspect="1"/>
          </p:cNvPicPr>
          <p:nvPr userDrawn="1"/>
        </p:nvPicPr>
        <p:blipFill>
          <a:blip r:embed="rId13" cstate="email">
            <a:duotone>
              <a:prstClr val="black"/>
              <a:srgbClr val="FFFF00">
                <a:tint val="45000"/>
                <a:satMod val="400000"/>
              </a:srgbClr>
            </a:duotone>
          </a:blip>
          <a:stretch>
            <a:fillRect/>
          </a:stretch>
        </p:blipFill>
        <p:spPr>
          <a:xfrm>
            <a:off x="7582842" y="142852"/>
            <a:ext cx="1561158" cy="1571636"/>
          </a:xfrm>
          <a:prstGeom prst="rect">
            <a:avLst/>
          </a:prstGeom>
        </p:spPr>
      </p:pic>
      <p:pic>
        <p:nvPicPr>
          <p:cNvPr id="11" name="Picture 2" descr="http://img-fotki.yandex.ru/get/6836/39663434.62c/0_9bd5a_6d539d84_L"/>
          <p:cNvPicPr>
            <a:picLocks noChangeAspect="1" noChangeArrowheads="1"/>
          </p:cNvPicPr>
          <p:nvPr userDrawn="1"/>
        </p:nvPicPr>
        <p:blipFill>
          <a:blip r:embed="rId14" cstate="email"/>
          <a:srcRect/>
          <a:stretch>
            <a:fillRect/>
          </a:stretch>
        </p:blipFill>
        <p:spPr bwMode="auto">
          <a:xfrm rot="5400000" flipH="1">
            <a:off x="7652039" y="5389521"/>
            <a:ext cx="908720" cy="1740206"/>
          </a:xfrm>
          <a:prstGeom prst="rect">
            <a:avLst/>
          </a:prstGeom>
          <a:noFill/>
        </p:spPr>
      </p:pic>
      <p:sp>
        <p:nvSpPr>
          <p:cNvPr id="8" name="Rectangle 1"/>
          <p:cNvSpPr>
            <a:spLocks noChangeArrowheads="1"/>
          </p:cNvSpPr>
          <p:nvPr userDrawn="1"/>
        </p:nvSpPr>
        <p:spPr bwMode="auto">
          <a:xfrm>
            <a:off x="107504" y="6507342"/>
            <a:ext cx="139333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8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© Фокина Лидия Петровна 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latin typeface="+mn-lt"/>
              <a:cs typeface="Arial" pitchFamily="34" charset="0"/>
            </a:endParaRPr>
          </a:p>
        </p:txBody>
      </p:sp>
      <p:pic>
        <p:nvPicPr>
          <p:cNvPr id="9" name="Picture 2" descr="http://s4.pic4you.ru/y2014/08-13/12216/4543898.png"/>
          <p:cNvPicPr>
            <a:picLocks noChangeAspect="1" noChangeArrowheads="1"/>
          </p:cNvPicPr>
          <p:nvPr userDrawn="1"/>
        </p:nvPicPr>
        <p:blipFill>
          <a:blip r:embed="rId15" cstate="email"/>
          <a:srcRect/>
          <a:stretch>
            <a:fillRect/>
          </a:stretch>
        </p:blipFill>
        <p:spPr bwMode="auto">
          <a:xfrm flipH="1">
            <a:off x="7092280" y="2708920"/>
            <a:ext cx="1863405" cy="3875882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s4.pic4you.ru/y2014/08-13/12216/4543898.png" TargetMode="External"/><Relationship Id="rId2" Type="http://schemas.openxmlformats.org/officeDocument/2006/relationships/hyperlink" Target="http://img-fotki.yandex.ru/get/6722/16969765.164/0_7b335_d8930acc_M.png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it-n.ru/communities.aspx?cat_no=13748&amp;d_no=222265&amp;ext=Attachment.aspx?Id=97001" TargetMode="External"/><Relationship Id="rId4" Type="http://schemas.openxmlformats.org/officeDocument/2006/relationships/hyperlink" Target="http://img-fotki.yandex.ru/get/6836/39663434.62c/0_9bd5a_6d539d84_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6"/>
          <p:cNvGrpSpPr/>
          <p:nvPr/>
        </p:nvGrpSpPr>
        <p:grpSpPr>
          <a:xfrm>
            <a:off x="285720" y="2357430"/>
            <a:ext cx="6643734" cy="2958538"/>
            <a:chOff x="1115616" y="2146448"/>
            <a:chExt cx="7165477" cy="3357926"/>
          </a:xfrm>
        </p:grpSpPr>
        <p:sp>
          <p:nvSpPr>
            <p:cNvPr id="3" name="Прямоугольник 2"/>
            <p:cNvSpPr/>
            <p:nvPr/>
          </p:nvSpPr>
          <p:spPr>
            <a:xfrm>
              <a:off x="1115616" y="2146448"/>
              <a:ext cx="7165477" cy="248020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ru-RU" sz="4000" b="1" dirty="0" smtClean="0">
                  <a:ln w="19050">
                    <a:solidFill>
                      <a:prstClr val="white"/>
                    </a:solidFill>
                    <a:prstDash val="solid"/>
                  </a:ln>
                  <a:solidFill>
                    <a:schemeClr val="tx2">
                      <a:lumMod val="60000"/>
                      <a:lumOff val="40000"/>
                    </a:schemeClr>
                  </a:solidFill>
                  <a:effectLst>
                    <a:outerShdw blurRad="50000" dist="50800" dir="7500000" algn="tl">
                      <a:srgbClr val="000000">
                        <a:shade val="5000"/>
                        <a:alpha val="35000"/>
                      </a:srgbClr>
                    </a:outerShdw>
                  </a:effectLst>
                  <a:latin typeface="+mn-lt"/>
                </a:rPr>
                <a:t>Интерактивный тренажёр</a:t>
              </a:r>
            </a:p>
            <a:p>
              <a:pPr algn="ctr">
                <a:defRPr/>
              </a:pPr>
              <a:r>
                <a:rPr lang="ru-RU" sz="9600" b="1" dirty="0" smtClean="0">
                  <a:ln w="19050">
                    <a:solidFill>
                      <a:prstClr val="white"/>
                    </a:solidFill>
                    <a:prstDash val="solid"/>
                  </a:ln>
                  <a:solidFill>
                    <a:schemeClr val="tx2">
                      <a:lumMod val="60000"/>
                      <a:lumOff val="40000"/>
                    </a:schemeClr>
                  </a:solidFill>
                  <a:effectLst>
                    <a:outerShdw blurRad="50000" dist="50800" dir="7500000" algn="tl">
                      <a:srgbClr val="000000">
                        <a:shade val="5000"/>
                        <a:alpha val="35000"/>
                      </a:srgbClr>
                    </a:outerShdw>
                  </a:effectLst>
                  <a:latin typeface="+mn-lt"/>
                </a:rPr>
                <a:t>«</a:t>
              </a:r>
              <a:r>
                <a:rPr lang="ru-RU" sz="9600" b="1" dirty="0" smtClean="0">
                  <a:ln w="19050">
                    <a:solidFill>
                      <a:prstClr val="white"/>
                    </a:solidFill>
                    <a:prstDash val="solid"/>
                  </a:ln>
                  <a:solidFill>
                    <a:srgbClr val="C00000"/>
                  </a:solidFill>
                  <a:effectLst>
                    <a:outerShdw blurRad="50000" dist="50800" dir="7500000" algn="tl">
                      <a:srgbClr val="000000">
                        <a:shade val="5000"/>
                        <a:alpha val="35000"/>
                      </a:srgbClr>
                    </a:outerShdw>
                  </a:effectLst>
                  <a:latin typeface="+mn-lt"/>
                </a:rPr>
                <a:t>П</a:t>
              </a:r>
              <a:r>
                <a:rPr lang="ru-RU" sz="9600" b="1" dirty="0" smtClean="0">
                  <a:ln w="19050">
                    <a:solidFill>
                      <a:prstClr val="white"/>
                    </a:solidFill>
                    <a:prstDash val="solid"/>
                  </a:ln>
                  <a:solidFill>
                    <a:srgbClr val="00B050"/>
                  </a:solidFill>
                  <a:effectLst>
                    <a:outerShdw blurRad="50000" dist="50800" dir="7500000" algn="tl">
                      <a:srgbClr val="000000">
                        <a:shade val="5000"/>
                        <a:alpha val="35000"/>
                      </a:srgbClr>
                    </a:outerShdw>
                  </a:effectLst>
                  <a:latin typeface="+mn-lt"/>
                </a:rPr>
                <a:t>а</a:t>
              </a:r>
              <a:r>
                <a:rPr lang="ru-RU" sz="9600" b="1" dirty="0" smtClean="0">
                  <a:ln w="19050">
                    <a:solidFill>
                      <a:prstClr val="white"/>
                    </a:solidFill>
                    <a:prstDash val="solid"/>
                  </a:ln>
                  <a:solidFill>
                    <a:schemeClr val="tx2">
                      <a:lumMod val="60000"/>
                      <a:lumOff val="40000"/>
                    </a:schemeClr>
                  </a:solidFill>
                  <a:effectLst>
                    <a:outerShdw blurRad="50000" dist="50800" dir="7500000" algn="tl">
                      <a:srgbClr val="000000">
                        <a:shade val="5000"/>
                        <a:alpha val="35000"/>
                      </a:srgbClr>
                    </a:outerShdw>
                  </a:effectLst>
                  <a:latin typeface="+mn-lt"/>
                </a:rPr>
                <a:t>д</a:t>
              </a:r>
              <a:r>
                <a:rPr lang="ru-RU" sz="9600" b="1" dirty="0" smtClean="0">
                  <a:ln w="19050">
                    <a:solidFill>
                      <a:prstClr val="white"/>
                    </a:solidFill>
                    <a:prstDash val="solid"/>
                  </a:ln>
                  <a:solidFill>
                    <a:srgbClr val="C00000"/>
                  </a:solidFill>
                  <a:effectLst>
                    <a:outerShdw blurRad="50000" dist="50800" dir="7500000" algn="tl">
                      <a:srgbClr val="000000">
                        <a:shade val="5000"/>
                        <a:alpha val="35000"/>
                      </a:srgbClr>
                    </a:outerShdw>
                  </a:effectLst>
                  <a:latin typeface="+mn-lt"/>
                </a:rPr>
                <a:t>е</a:t>
              </a:r>
              <a:r>
                <a:rPr lang="ru-RU" sz="9600" b="1" dirty="0" smtClean="0">
                  <a:ln w="19050">
                    <a:solidFill>
                      <a:prstClr val="white"/>
                    </a:solidFill>
                    <a:prstDash val="solid"/>
                  </a:ln>
                  <a:solidFill>
                    <a:srgbClr val="00B050"/>
                  </a:solidFill>
                  <a:effectLst>
                    <a:outerShdw blurRad="50000" dist="50800" dir="7500000" algn="tl">
                      <a:srgbClr val="000000">
                        <a:shade val="5000"/>
                        <a:alpha val="35000"/>
                      </a:srgbClr>
                    </a:outerShdw>
                  </a:effectLst>
                  <a:latin typeface="+mn-lt"/>
                </a:rPr>
                <a:t>ж</a:t>
              </a:r>
              <a:r>
                <a:rPr lang="ru-RU" sz="9600" b="1" dirty="0" smtClean="0">
                  <a:ln w="19050">
                    <a:solidFill>
                      <a:prstClr val="white"/>
                    </a:solidFill>
                    <a:prstDash val="solid"/>
                  </a:ln>
                  <a:solidFill>
                    <a:schemeClr val="tx2">
                      <a:lumMod val="60000"/>
                      <a:lumOff val="40000"/>
                    </a:schemeClr>
                  </a:solidFill>
                  <a:effectLst>
                    <a:outerShdw blurRad="50000" dist="50800" dir="7500000" algn="tl">
                      <a:srgbClr val="000000">
                        <a:shade val="5000"/>
                        <a:alpha val="35000"/>
                      </a:srgbClr>
                    </a:outerShdw>
                  </a:effectLst>
                  <a:latin typeface="+mn-lt"/>
                </a:rPr>
                <a:t>и</a:t>
              </a:r>
              <a:r>
                <a:rPr lang="ru-RU" sz="9600" b="1" dirty="0" smtClean="0">
                  <a:ln w="19050">
                    <a:solidFill>
                      <a:prstClr val="white"/>
                    </a:solidFill>
                    <a:prstDash val="solid"/>
                  </a:ln>
                  <a:solidFill>
                    <a:srgbClr val="C00000"/>
                  </a:solidFill>
                  <a:effectLst>
                    <a:outerShdw blurRad="50000" dist="50800" dir="7500000" algn="tl">
                      <a:srgbClr val="000000">
                        <a:shade val="5000"/>
                        <a:alpha val="35000"/>
                      </a:srgbClr>
                    </a:outerShdw>
                  </a:effectLst>
                  <a:latin typeface="+mn-lt"/>
                </a:rPr>
                <a:t>»</a:t>
              </a:r>
              <a:endParaRPr lang="ru-RU" sz="9600" b="1" dirty="0">
                <a:ln w="19050">
                  <a:solidFill>
                    <a:prstClr val="white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+mn-lt"/>
              </a:endParaRPr>
            </a:p>
          </p:txBody>
        </p:sp>
        <p:sp>
          <p:nvSpPr>
            <p:cNvPr id="4" name="Прямоугольник 3"/>
            <p:cNvSpPr/>
            <p:nvPr/>
          </p:nvSpPr>
          <p:spPr>
            <a:xfrm>
              <a:off x="2187089" y="5085184"/>
              <a:ext cx="5084703" cy="41919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defRPr/>
              </a:pPr>
              <a:endParaRPr lang="ru-RU" dirty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51520" y="764704"/>
            <a:ext cx="6480720" cy="46421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3200" b="1" dirty="0">
                <a:ln w="10541" cmpd="sng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rgbClr val="C00000"/>
                </a:solidFill>
                <a:latin typeface="+mn-lt"/>
              </a:rPr>
              <a:t>Дорогой друг</a:t>
            </a:r>
            <a:r>
              <a:rPr lang="ru-RU" sz="3200" b="1" dirty="0" smtClean="0">
                <a:ln w="10541" cmpd="sng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rgbClr val="C00000"/>
                </a:solidFill>
                <a:latin typeface="+mn-lt"/>
              </a:rPr>
              <a:t>!</a:t>
            </a:r>
            <a:endParaRPr lang="ru-RU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+mn-lt"/>
            </a:endParaRPr>
          </a:p>
          <a:p>
            <a:pPr algn="ctr">
              <a:lnSpc>
                <a:spcPct val="150000"/>
              </a:lnSpc>
            </a:pP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</a:rPr>
              <a:t>На одной стороне карточки записано название падежа, а на другой – вопросы. Вначале сам ответь, а потом проверь себя. Для этого левой кнопкой мышки щелкни по карточке. Второй щелчок возвращает название </a:t>
            </a: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</a:rPr>
              <a:t>падежа</a:t>
            </a:r>
            <a:endParaRPr lang="ru-RU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+mn-lt"/>
            </a:endParaRPr>
          </a:p>
        </p:txBody>
      </p:sp>
      <p:sp>
        <p:nvSpPr>
          <p:cNvPr id="4" name="Управляющая кнопка: документ 3">
            <a:hlinkClick r:id="" action="ppaction://hlinkshowjump?jump=lastslide" highlightClick="1"/>
          </p:cNvPr>
          <p:cNvSpPr/>
          <p:nvPr/>
        </p:nvSpPr>
        <p:spPr>
          <a:xfrm>
            <a:off x="180691" y="176680"/>
            <a:ext cx="360363" cy="360000"/>
          </a:xfrm>
          <a:prstGeom prst="actionButtonDocumen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Умножение 1">
            <a:hlinkClick r:id="" action="ppaction://hlinkshowjump?jump=endshow" highlightClick="1"/>
          </p:cNvPr>
          <p:cNvSpPr/>
          <p:nvPr/>
        </p:nvSpPr>
        <p:spPr>
          <a:xfrm>
            <a:off x="8484815" y="93689"/>
            <a:ext cx="540000" cy="540000"/>
          </a:xfrm>
          <a:prstGeom prst="mathMultiply">
            <a:avLst/>
          </a:prstGeom>
          <a:solidFill>
            <a:srgbClr val="FFFF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683568" y="1268760"/>
            <a:ext cx="1714512" cy="1357322"/>
          </a:xfrm>
          <a:prstGeom prst="round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  <a:cs typeface="Arial" pitchFamily="34" charset="0"/>
              </a:rPr>
              <a:t>Кто</a:t>
            </a:r>
            <a:r>
              <a:rPr lang="en-US" sz="2800" b="1" dirty="0" smtClean="0">
                <a:solidFill>
                  <a:schemeClr val="bg1"/>
                </a:solidFill>
                <a:cs typeface="Arial" pitchFamily="34" charset="0"/>
              </a:rPr>
              <a:t>?</a:t>
            </a:r>
            <a:endParaRPr lang="ru-RU" sz="2800" b="1" dirty="0" smtClean="0">
              <a:solidFill>
                <a:schemeClr val="bg1"/>
              </a:solidFill>
              <a:cs typeface="Arial" pitchFamily="34" charset="0"/>
            </a:endParaRPr>
          </a:p>
          <a:p>
            <a:pPr algn="ctr"/>
            <a:r>
              <a:rPr lang="ru-RU" sz="2800" b="1" dirty="0" smtClean="0">
                <a:solidFill>
                  <a:schemeClr val="bg1"/>
                </a:solidFill>
                <a:cs typeface="Arial" pitchFamily="34" charset="0"/>
              </a:rPr>
              <a:t>Что</a:t>
            </a:r>
            <a:r>
              <a:rPr lang="en-US" sz="2800" b="1" dirty="0" smtClean="0">
                <a:solidFill>
                  <a:schemeClr val="bg1"/>
                </a:solidFill>
                <a:cs typeface="Arial" pitchFamily="34" charset="0"/>
              </a:rPr>
              <a:t>?</a:t>
            </a:r>
            <a:endParaRPr lang="ru-RU" sz="28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683568" y="1268760"/>
            <a:ext cx="1714512" cy="1357322"/>
          </a:xfrm>
          <a:prstGeom prst="roundRect">
            <a:avLst/>
          </a:prstGeom>
          <a:solidFill>
            <a:schemeClr val="accent1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prstClr val="white"/>
                </a:solidFill>
                <a:cs typeface="Arial" pitchFamily="34" charset="0"/>
              </a:rPr>
              <a:t>И.п.</a:t>
            </a:r>
            <a:endParaRPr lang="ru-RU" sz="4000" dirty="0">
              <a:solidFill>
                <a:prstClr val="white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683568" y="1314922"/>
            <a:ext cx="1714512" cy="1357322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000" dirty="0">
              <a:solidFill>
                <a:prstClr val="white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684972" y="1268760"/>
            <a:ext cx="1714512" cy="1357322"/>
          </a:xfrm>
          <a:prstGeom prst="round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  <a:cs typeface="Arial" pitchFamily="34" charset="0"/>
              </a:rPr>
              <a:t>Кем</a:t>
            </a:r>
            <a:r>
              <a:rPr lang="en-US" sz="2800" b="1" dirty="0" smtClean="0">
                <a:solidFill>
                  <a:schemeClr val="bg1"/>
                </a:solidFill>
                <a:cs typeface="Arial" pitchFamily="34" charset="0"/>
              </a:rPr>
              <a:t>?</a:t>
            </a:r>
            <a:endParaRPr lang="ru-RU" sz="2800" b="1" dirty="0" smtClean="0">
              <a:solidFill>
                <a:schemeClr val="bg1"/>
              </a:solidFill>
              <a:cs typeface="Arial" pitchFamily="34" charset="0"/>
            </a:endParaRPr>
          </a:p>
          <a:p>
            <a:pPr algn="ctr"/>
            <a:r>
              <a:rPr lang="ru-RU" sz="2800" b="1" dirty="0" smtClean="0">
                <a:solidFill>
                  <a:schemeClr val="bg1"/>
                </a:solidFill>
                <a:cs typeface="Arial" pitchFamily="34" charset="0"/>
              </a:rPr>
              <a:t>Чем</a:t>
            </a:r>
            <a:r>
              <a:rPr lang="en-US" sz="2800" b="1" dirty="0" smtClean="0">
                <a:solidFill>
                  <a:schemeClr val="bg1"/>
                </a:solidFill>
                <a:cs typeface="Arial" pitchFamily="34" charset="0"/>
              </a:rPr>
              <a:t>?</a:t>
            </a:r>
            <a:endParaRPr lang="ru-RU" sz="28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684972" y="1268760"/>
            <a:ext cx="1714512" cy="1357322"/>
          </a:xfrm>
          <a:prstGeom prst="roundRect">
            <a:avLst/>
          </a:prstGeom>
          <a:solidFill>
            <a:schemeClr val="accent1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prstClr val="white"/>
                </a:solidFill>
                <a:cs typeface="Arial" pitchFamily="34" charset="0"/>
              </a:rPr>
              <a:t>Т.п.</a:t>
            </a:r>
            <a:endParaRPr lang="ru-RU" sz="4000" b="1" dirty="0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684972" y="1268760"/>
            <a:ext cx="1714512" cy="1357322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000" dirty="0">
              <a:solidFill>
                <a:prstClr val="white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716016" y="1268760"/>
            <a:ext cx="1714512" cy="1357322"/>
          </a:xfrm>
          <a:prstGeom prst="round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  <a:cs typeface="Arial" pitchFamily="34" charset="0"/>
              </a:rPr>
              <a:t>Кого</a:t>
            </a:r>
            <a:r>
              <a:rPr lang="en-US" sz="2800" b="1" dirty="0" smtClean="0">
                <a:solidFill>
                  <a:schemeClr val="bg1"/>
                </a:solidFill>
                <a:cs typeface="Arial" pitchFamily="34" charset="0"/>
              </a:rPr>
              <a:t>?</a:t>
            </a:r>
            <a:endParaRPr lang="ru-RU" sz="2800" b="1" dirty="0" smtClean="0">
              <a:solidFill>
                <a:schemeClr val="bg1"/>
              </a:solidFill>
              <a:cs typeface="Arial" pitchFamily="34" charset="0"/>
            </a:endParaRPr>
          </a:p>
          <a:p>
            <a:pPr algn="ctr"/>
            <a:r>
              <a:rPr lang="ru-RU" sz="2800" b="1" dirty="0" smtClean="0">
                <a:solidFill>
                  <a:schemeClr val="bg1"/>
                </a:solidFill>
                <a:cs typeface="Arial" pitchFamily="34" charset="0"/>
              </a:rPr>
              <a:t>Чего</a:t>
            </a:r>
            <a:r>
              <a:rPr lang="en-US" sz="2800" b="1" dirty="0" smtClean="0">
                <a:solidFill>
                  <a:schemeClr val="bg1"/>
                </a:solidFill>
                <a:cs typeface="Arial" pitchFamily="34" charset="0"/>
              </a:rPr>
              <a:t>?</a:t>
            </a:r>
            <a:endParaRPr lang="ru-RU" sz="28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716016" y="1268760"/>
            <a:ext cx="1714512" cy="1357322"/>
          </a:xfrm>
          <a:prstGeom prst="roundRect">
            <a:avLst/>
          </a:prstGeom>
          <a:solidFill>
            <a:schemeClr val="accent1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prstClr val="white"/>
                </a:solidFill>
                <a:cs typeface="Arial" pitchFamily="34" charset="0"/>
              </a:rPr>
              <a:t>Р.п.</a:t>
            </a:r>
            <a:endParaRPr lang="ru-RU" sz="4000" b="1" dirty="0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728964" y="1293937"/>
            <a:ext cx="1714512" cy="1357322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000" dirty="0">
              <a:solidFill>
                <a:prstClr val="white"/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683568" y="2996952"/>
            <a:ext cx="1714512" cy="1357322"/>
          </a:xfrm>
          <a:prstGeom prst="round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  <a:cs typeface="Arial" pitchFamily="34" charset="0"/>
              </a:rPr>
              <a:t>Кому</a:t>
            </a:r>
            <a:r>
              <a:rPr lang="en-US" sz="2800" b="1" dirty="0" smtClean="0">
                <a:solidFill>
                  <a:schemeClr val="bg1"/>
                </a:solidFill>
                <a:cs typeface="Arial" pitchFamily="34" charset="0"/>
              </a:rPr>
              <a:t>?</a:t>
            </a:r>
            <a:endParaRPr lang="ru-RU" sz="2800" b="1" dirty="0" smtClean="0">
              <a:solidFill>
                <a:schemeClr val="bg1"/>
              </a:solidFill>
              <a:cs typeface="Arial" pitchFamily="34" charset="0"/>
            </a:endParaRPr>
          </a:p>
          <a:p>
            <a:pPr algn="ctr"/>
            <a:r>
              <a:rPr lang="ru-RU" sz="2800" b="1" dirty="0" smtClean="0">
                <a:solidFill>
                  <a:schemeClr val="bg1"/>
                </a:solidFill>
                <a:cs typeface="Arial" pitchFamily="34" charset="0"/>
              </a:rPr>
              <a:t>Чему</a:t>
            </a:r>
            <a:r>
              <a:rPr lang="en-US" sz="2800" b="1" dirty="0" smtClean="0">
                <a:solidFill>
                  <a:schemeClr val="bg1"/>
                </a:solidFill>
                <a:cs typeface="Arial" pitchFamily="34" charset="0"/>
              </a:rPr>
              <a:t>?</a:t>
            </a:r>
            <a:endParaRPr lang="ru-RU" sz="28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683568" y="2996952"/>
            <a:ext cx="1714512" cy="1357322"/>
          </a:xfrm>
          <a:prstGeom prst="roundRect">
            <a:avLst/>
          </a:prstGeom>
          <a:solidFill>
            <a:schemeClr val="accent1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prstClr val="white"/>
                </a:solidFill>
                <a:cs typeface="Arial" pitchFamily="34" charset="0"/>
              </a:rPr>
              <a:t>Д.п.</a:t>
            </a:r>
            <a:endParaRPr lang="ru-RU" sz="4000" b="1" dirty="0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2684972" y="2996952"/>
            <a:ext cx="1714512" cy="1357322"/>
          </a:xfrm>
          <a:prstGeom prst="round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  <a:cs typeface="Arial" pitchFamily="34" charset="0"/>
              </a:rPr>
              <a:t>Кого</a:t>
            </a:r>
            <a:r>
              <a:rPr lang="en-US" sz="2800" b="1" dirty="0" smtClean="0">
                <a:solidFill>
                  <a:schemeClr val="bg1"/>
                </a:solidFill>
                <a:cs typeface="Arial" pitchFamily="34" charset="0"/>
              </a:rPr>
              <a:t>?</a:t>
            </a:r>
            <a:endParaRPr lang="ru-RU" sz="2800" b="1" dirty="0" smtClean="0">
              <a:solidFill>
                <a:schemeClr val="bg1"/>
              </a:solidFill>
              <a:cs typeface="Arial" pitchFamily="34" charset="0"/>
            </a:endParaRPr>
          </a:p>
          <a:p>
            <a:pPr algn="ctr"/>
            <a:r>
              <a:rPr lang="ru-RU" sz="2800" b="1" dirty="0" smtClean="0">
                <a:solidFill>
                  <a:schemeClr val="bg1"/>
                </a:solidFill>
                <a:cs typeface="Arial" pitchFamily="34" charset="0"/>
              </a:rPr>
              <a:t>Что</a:t>
            </a:r>
            <a:r>
              <a:rPr lang="en-US" sz="2800" b="1" dirty="0" smtClean="0">
                <a:solidFill>
                  <a:schemeClr val="bg1"/>
                </a:solidFill>
                <a:cs typeface="Arial" pitchFamily="34" charset="0"/>
              </a:rPr>
              <a:t>?</a:t>
            </a:r>
            <a:endParaRPr lang="ru-RU" sz="28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2684972" y="2996952"/>
            <a:ext cx="1714512" cy="1357322"/>
          </a:xfrm>
          <a:prstGeom prst="roundRect">
            <a:avLst/>
          </a:prstGeom>
          <a:solidFill>
            <a:schemeClr val="accent1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prstClr val="white"/>
                </a:solidFill>
                <a:cs typeface="Arial" pitchFamily="34" charset="0"/>
              </a:rPr>
              <a:t>В.п.</a:t>
            </a:r>
            <a:endParaRPr lang="ru-RU" sz="4000" b="1" dirty="0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683568" y="3044016"/>
            <a:ext cx="1714512" cy="1357322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000" dirty="0">
              <a:solidFill>
                <a:prstClr val="white"/>
              </a:solidFill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2712475" y="3011621"/>
            <a:ext cx="1714512" cy="1357322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000" dirty="0">
              <a:solidFill>
                <a:prstClr val="white"/>
              </a:solidFill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4716016" y="2996952"/>
            <a:ext cx="1714512" cy="1357322"/>
          </a:xfrm>
          <a:prstGeom prst="round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prstClr val="white"/>
                </a:solidFill>
                <a:cs typeface="Arial" pitchFamily="34" charset="0"/>
              </a:rPr>
              <a:t>О ком</a:t>
            </a:r>
            <a:r>
              <a:rPr lang="en-US" sz="2800" b="1" dirty="0" smtClean="0">
                <a:solidFill>
                  <a:prstClr val="white"/>
                </a:solidFill>
                <a:cs typeface="Arial" pitchFamily="34" charset="0"/>
              </a:rPr>
              <a:t>?</a:t>
            </a:r>
            <a:endParaRPr lang="ru-RU" sz="2800" b="1" dirty="0" smtClean="0">
              <a:solidFill>
                <a:prstClr val="white"/>
              </a:solidFill>
              <a:cs typeface="Arial" pitchFamily="34" charset="0"/>
            </a:endParaRPr>
          </a:p>
          <a:p>
            <a:pPr algn="ctr"/>
            <a:r>
              <a:rPr lang="ru-RU" sz="2800" b="1" dirty="0" smtClean="0">
                <a:solidFill>
                  <a:prstClr val="white"/>
                </a:solidFill>
                <a:cs typeface="Arial" pitchFamily="34" charset="0"/>
              </a:rPr>
              <a:t>О чём</a:t>
            </a:r>
            <a:r>
              <a:rPr lang="en-US" sz="2800" b="1" dirty="0" smtClean="0">
                <a:solidFill>
                  <a:prstClr val="white"/>
                </a:solidFill>
                <a:cs typeface="Arial" pitchFamily="34" charset="0"/>
              </a:rPr>
              <a:t>?</a:t>
            </a:r>
            <a:endParaRPr lang="ru-RU" sz="2800" b="1" dirty="0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4716016" y="2996952"/>
            <a:ext cx="1714512" cy="1357322"/>
          </a:xfrm>
          <a:prstGeom prst="roundRect">
            <a:avLst/>
          </a:prstGeom>
          <a:solidFill>
            <a:schemeClr val="accent1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prstClr val="white"/>
                </a:solidFill>
                <a:cs typeface="Arial" pitchFamily="34" charset="0"/>
              </a:rPr>
              <a:t>П.п.</a:t>
            </a:r>
            <a:endParaRPr lang="ru-RU" sz="4000" b="1" dirty="0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4728964" y="3052980"/>
            <a:ext cx="1714512" cy="1357322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0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2113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1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9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9" presetClass="entr" presetSubtype="1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9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9" presetClass="entr" presetSubtype="1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8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9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9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9" presetClass="entr" presetSubtype="1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9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0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9" presetClass="entr" presetSubtype="1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0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9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1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9" presetClass="entr" presetSubtype="1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1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19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4" grpId="0" animBg="1"/>
      <p:bldP spid="4" grpId="1" animBg="1"/>
      <p:bldP spid="6" grpId="0" animBg="1"/>
      <p:bldP spid="6" grpId="1" animBg="1"/>
      <p:bldP spid="7" grpId="0" animBg="1"/>
      <p:bldP spid="7" grpId="1" animBg="1"/>
      <p:bldP spid="9" grpId="0" animBg="1"/>
      <p:bldP spid="9" grpId="1" animBg="1"/>
      <p:bldP spid="10" grpId="0" animBg="1"/>
      <p:bldP spid="10" grpId="1" animBg="1"/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  <p:bldP spid="15" grpId="0" animBg="1"/>
      <p:bldP spid="15" grpId="1" animBg="1"/>
      <p:bldP spid="18" grpId="0" animBg="1"/>
      <p:bldP spid="18" grpId="1" animBg="1"/>
      <p:bldP spid="19" grpId="0" animBg="1"/>
      <p:bldP spid="19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85721" y="357166"/>
            <a:ext cx="6891688" cy="34624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Calibri" pitchFamily="34" charset="0"/>
                <a:cs typeface="Times New Roman" pitchFamily="18" charset="0"/>
              </a:rPr>
              <a:t>Используемые источники</a:t>
            </a:r>
            <a:endParaRPr lang="ru-RU" sz="2000" b="1" dirty="0">
              <a:solidFill>
                <a:schemeClr val="tx2">
                  <a:lumMod val="60000"/>
                  <a:lumOff val="40000"/>
                </a:schemeClr>
              </a:solidFill>
              <a:latin typeface="+mn-lt"/>
              <a:ea typeface="Calibri" pitchFamily="34" charset="0"/>
              <a:cs typeface="Times New Roman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ru-RU" sz="1400" dirty="0" smtClean="0">
                <a:solidFill>
                  <a:schemeClr val="accent1"/>
                </a:solidFill>
                <a:latin typeface="+mn-lt"/>
                <a:cs typeface="Times New Roman" pitchFamily="18" charset="0"/>
              </a:rPr>
              <a:t>Солнышко </a:t>
            </a:r>
            <a:r>
              <a:rPr lang="en-US" sz="1400" dirty="0" smtClean="0">
                <a:solidFill>
                  <a:schemeClr val="accent1"/>
                </a:solidFill>
                <a:latin typeface="+mn-lt"/>
                <a:cs typeface="Times New Roman" pitchFamily="18" charset="0"/>
                <a:hlinkClick r:id="rId2"/>
              </a:rPr>
              <a:t>http://img-fotki.yandex.ru/get/6722/16969765.164/0_7b335_d8930acc_M.png</a:t>
            </a:r>
            <a:endParaRPr lang="ru-RU" sz="1400" dirty="0" smtClean="0">
              <a:solidFill>
                <a:schemeClr val="accent1"/>
              </a:solidFill>
              <a:latin typeface="+mn-lt"/>
              <a:cs typeface="Times New Roman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ru-RU" sz="1400" dirty="0" smtClean="0">
                <a:solidFill>
                  <a:schemeClr val="accent1"/>
                </a:solidFill>
                <a:latin typeface="+mn-lt"/>
              </a:rPr>
              <a:t>Школьник </a:t>
            </a:r>
            <a:r>
              <a:rPr lang="en-US" sz="1400" u="sng" dirty="0" smtClean="0">
                <a:solidFill>
                  <a:schemeClr val="accent1"/>
                </a:solidFill>
                <a:latin typeface="+mn-lt"/>
                <a:hlinkClick r:id="rId3"/>
              </a:rPr>
              <a:t>http</a:t>
            </a:r>
            <a:r>
              <a:rPr lang="ru-RU" sz="1400" u="sng" dirty="0" smtClean="0">
                <a:solidFill>
                  <a:schemeClr val="accent1"/>
                </a:solidFill>
                <a:latin typeface="+mn-lt"/>
                <a:hlinkClick r:id="rId3"/>
              </a:rPr>
              <a:t>://</a:t>
            </a:r>
            <a:r>
              <a:rPr lang="en-US" sz="1400" u="sng" dirty="0" smtClean="0">
                <a:solidFill>
                  <a:schemeClr val="accent1"/>
                </a:solidFill>
                <a:latin typeface="+mn-lt"/>
                <a:hlinkClick r:id="rId3"/>
              </a:rPr>
              <a:t>s</a:t>
            </a:r>
            <a:r>
              <a:rPr lang="ru-RU" sz="1400" u="sng" dirty="0" smtClean="0">
                <a:solidFill>
                  <a:schemeClr val="accent1"/>
                </a:solidFill>
                <a:latin typeface="+mn-lt"/>
                <a:hlinkClick r:id="rId3"/>
              </a:rPr>
              <a:t>4.</a:t>
            </a:r>
            <a:r>
              <a:rPr lang="en-US" sz="1400" u="sng" dirty="0" err="1" smtClean="0">
                <a:solidFill>
                  <a:schemeClr val="accent1"/>
                </a:solidFill>
                <a:latin typeface="+mn-lt"/>
                <a:hlinkClick r:id="rId3"/>
              </a:rPr>
              <a:t>pic</a:t>
            </a:r>
            <a:r>
              <a:rPr lang="ru-RU" sz="1400" u="sng" dirty="0" smtClean="0">
                <a:solidFill>
                  <a:schemeClr val="accent1"/>
                </a:solidFill>
                <a:latin typeface="+mn-lt"/>
                <a:hlinkClick r:id="rId3"/>
              </a:rPr>
              <a:t>4</a:t>
            </a:r>
            <a:r>
              <a:rPr lang="en-US" sz="1400" u="sng" dirty="0" smtClean="0">
                <a:solidFill>
                  <a:schemeClr val="accent1"/>
                </a:solidFill>
                <a:latin typeface="+mn-lt"/>
                <a:hlinkClick r:id="rId3"/>
              </a:rPr>
              <a:t>you</a:t>
            </a:r>
            <a:r>
              <a:rPr lang="ru-RU" sz="1400" u="sng" dirty="0" smtClean="0">
                <a:solidFill>
                  <a:schemeClr val="accent1"/>
                </a:solidFill>
                <a:latin typeface="+mn-lt"/>
                <a:hlinkClick r:id="rId3"/>
              </a:rPr>
              <a:t>.</a:t>
            </a:r>
            <a:r>
              <a:rPr lang="en-US" sz="1400" u="sng" dirty="0" err="1" smtClean="0">
                <a:solidFill>
                  <a:schemeClr val="accent1"/>
                </a:solidFill>
                <a:latin typeface="+mn-lt"/>
                <a:hlinkClick r:id="rId3"/>
              </a:rPr>
              <a:t>ru</a:t>
            </a:r>
            <a:r>
              <a:rPr lang="ru-RU" sz="1400" u="sng" dirty="0" smtClean="0">
                <a:solidFill>
                  <a:schemeClr val="accent1"/>
                </a:solidFill>
                <a:latin typeface="+mn-lt"/>
                <a:hlinkClick r:id="rId3"/>
              </a:rPr>
              <a:t>/</a:t>
            </a:r>
            <a:r>
              <a:rPr lang="en-US" sz="1400" u="sng" dirty="0" smtClean="0">
                <a:solidFill>
                  <a:schemeClr val="accent1"/>
                </a:solidFill>
                <a:latin typeface="+mn-lt"/>
                <a:hlinkClick r:id="rId3"/>
              </a:rPr>
              <a:t>y</a:t>
            </a:r>
            <a:r>
              <a:rPr lang="ru-RU" sz="1400" u="sng" dirty="0" smtClean="0">
                <a:solidFill>
                  <a:schemeClr val="accent1"/>
                </a:solidFill>
                <a:latin typeface="+mn-lt"/>
                <a:hlinkClick r:id="rId3"/>
              </a:rPr>
              <a:t>2014/08-13/12216/4543898.</a:t>
            </a:r>
            <a:r>
              <a:rPr lang="en-US" sz="1400" u="sng" dirty="0" err="1" smtClean="0">
                <a:solidFill>
                  <a:schemeClr val="accent1"/>
                </a:solidFill>
                <a:latin typeface="+mn-lt"/>
                <a:hlinkClick r:id="rId3"/>
              </a:rPr>
              <a:t>png</a:t>
            </a:r>
            <a:r>
              <a:rPr lang="ru-RU" sz="1400" dirty="0" smtClean="0">
                <a:solidFill>
                  <a:schemeClr val="accent1"/>
                </a:solidFill>
                <a:latin typeface="+mn-lt"/>
              </a:rPr>
              <a:t> </a:t>
            </a:r>
          </a:p>
          <a:p>
            <a:pPr algn="ctr">
              <a:lnSpc>
                <a:spcPct val="150000"/>
              </a:lnSpc>
            </a:pPr>
            <a:r>
              <a:rPr lang="ru-RU" sz="1400" dirty="0" smtClean="0">
                <a:solidFill>
                  <a:schemeClr val="accent1"/>
                </a:solidFill>
                <a:latin typeface="+mn-lt"/>
                <a:cs typeface="Times New Roman" pitchFamily="18" charset="0"/>
              </a:rPr>
              <a:t>Листья </a:t>
            </a:r>
            <a:r>
              <a:rPr lang="ru-RU" sz="1400" dirty="0" smtClean="0">
                <a:solidFill>
                  <a:schemeClr val="accent1"/>
                </a:solidFill>
                <a:latin typeface="+mn-lt"/>
                <a:cs typeface="Times New Roman" pitchFamily="18" charset="0"/>
                <a:hlinkClick r:id="rId4"/>
              </a:rPr>
              <a:t>http://img-fotki.yandex.ru/get/6836/39663434.62c/0_9bd5a_6d539d84_L</a:t>
            </a:r>
            <a:r>
              <a:rPr lang="ru-RU" sz="1400" dirty="0" smtClean="0">
                <a:solidFill>
                  <a:schemeClr val="accent1"/>
                </a:solidFill>
                <a:latin typeface="+mn-lt"/>
                <a:cs typeface="Times New Roman" pitchFamily="18" charset="0"/>
              </a:rPr>
              <a:t>  </a:t>
            </a:r>
          </a:p>
          <a:p>
            <a:pPr algn="ctr">
              <a:lnSpc>
                <a:spcPct val="150000"/>
              </a:lnSpc>
            </a:pPr>
            <a:r>
              <a:rPr lang="ru-RU" sz="1400" dirty="0" err="1">
                <a:solidFill>
                  <a:schemeClr val="accent1"/>
                </a:solidFill>
                <a:latin typeface="+mn-lt"/>
                <a:cs typeface="Times New Roman" pitchFamily="18" charset="0"/>
              </a:rPr>
              <a:t>Аствацатуров</a:t>
            </a:r>
            <a:r>
              <a:rPr lang="ru-RU" sz="1400" dirty="0">
                <a:solidFill>
                  <a:schemeClr val="accent1"/>
                </a:solidFill>
                <a:latin typeface="+mn-lt"/>
                <a:cs typeface="Times New Roman" pitchFamily="18" charset="0"/>
              </a:rPr>
              <a:t> Г.О. Технологический прием «Анимированная </a:t>
            </a:r>
            <a:r>
              <a:rPr lang="ru-RU" sz="1400" dirty="0" err="1">
                <a:solidFill>
                  <a:schemeClr val="accent1"/>
                </a:solidFill>
                <a:latin typeface="+mn-lt"/>
                <a:cs typeface="Times New Roman" pitchFamily="18" charset="0"/>
              </a:rPr>
              <a:t>сорбонка</a:t>
            </a:r>
            <a:r>
              <a:rPr lang="ru-RU" sz="1400" dirty="0">
                <a:solidFill>
                  <a:schemeClr val="accent1"/>
                </a:solidFill>
                <a:latin typeface="+mn-lt"/>
                <a:cs typeface="Times New Roman" pitchFamily="18" charset="0"/>
              </a:rPr>
              <a:t>» – </a:t>
            </a:r>
            <a:r>
              <a:rPr lang="en-US" sz="1400" dirty="0">
                <a:solidFill>
                  <a:schemeClr val="accent1"/>
                </a:solidFill>
                <a:latin typeface="+mn-lt"/>
                <a:cs typeface="Times New Roman" pitchFamily="18" charset="0"/>
                <a:hlinkClick r:id="rId5"/>
              </a:rPr>
              <a:t>http://www.it-n.ru/communities.aspx?cat_no=13748&amp;d_no=222265&amp;ext=Attachment.aspx?Id=97001</a:t>
            </a:r>
            <a:endParaRPr lang="ru-RU" sz="1400" dirty="0">
              <a:solidFill>
                <a:schemeClr val="accent1"/>
              </a:solidFill>
              <a:latin typeface="+mn-lt"/>
              <a:cs typeface="Times New Roman" pitchFamily="18" charset="0"/>
            </a:endParaRPr>
          </a:p>
          <a:p>
            <a:pPr algn="ctr">
              <a:lnSpc>
                <a:spcPct val="150000"/>
              </a:lnSpc>
            </a:pPr>
            <a:endParaRPr lang="ru-RU" sz="1400" dirty="0" smtClean="0">
              <a:solidFill>
                <a:schemeClr val="tx2">
                  <a:lumMod val="60000"/>
                  <a:lumOff val="40000"/>
                </a:schemeClr>
              </a:solidFill>
              <a:latin typeface="+mn-lt"/>
              <a:cs typeface="Times New Roman" pitchFamily="18" charset="0"/>
            </a:endParaRPr>
          </a:p>
          <a:p>
            <a:pPr algn="ctr">
              <a:lnSpc>
                <a:spcPct val="150000"/>
              </a:lnSpc>
            </a:pPr>
            <a:endParaRPr lang="ru-RU" sz="1400" dirty="0" smtClean="0">
              <a:solidFill>
                <a:srgbClr val="FF6699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50000"/>
              </a:lnSpc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50000"/>
              </a:lnSpc>
            </a:pPr>
            <a:endParaRPr lang="ru-RU" sz="1400" dirty="0">
              <a:solidFill>
                <a:prstClr val="black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8" name="Управляющая кнопка: возврат 7">
            <a:hlinkClick r:id="" action="ppaction://hlinkshowjump?jump=lastslideviewed" highlightClick="1"/>
          </p:cNvPr>
          <p:cNvSpPr/>
          <p:nvPr/>
        </p:nvSpPr>
        <p:spPr>
          <a:xfrm>
            <a:off x="8633023" y="6309320"/>
            <a:ext cx="360363" cy="360000"/>
          </a:xfrm>
          <a:prstGeom prst="actionButtonReturn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38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548DD4"/>
      </a:hlink>
      <a:folHlink>
        <a:srgbClr val="548DD4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509</TotalTime>
  <Words>120</Words>
  <Application>Microsoft Office PowerPoint</Application>
  <PresentationFormat>Экран (4:3)</PresentationFormat>
  <Paragraphs>29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Падежи</dc:title>
  <dc:creator>Фокина Лидия Петровна</dc:creator>
  <cp:keywords>Интерактивный тренажёр</cp:keywords>
  <cp:lastModifiedBy>Школа</cp:lastModifiedBy>
  <cp:revision>15</cp:revision>
  <dcterms:created xsi:type="dcterms:W3CDTF">2014-06-24T15:51:35Z</dcterms:created>
  <dcterms:modified xsi:type="dcterms:W3CDTF">2018-06-19T11:14:02Z</dcterms:modified>
</cp:coreProperties>
</file>