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4" r:id="rId2"/>
    <p:sldId id="271" r:id="rId3"/>
    <p:sldId id="279" r:id="rId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Monotype Corsiva" panose="03010101010201010101" pitchFamily="66" charset="0"/>
      <p:italic r:id="rId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2A"/>
    <a:srgbClr val="0DA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4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viewProps" Target="viewProps.xml"/><Relationship Id="rId5" Type="http://schemas.openxmlformats.org/officeDocument/2006/relationships/font" Target="fonts/font1.fntdata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5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2.pptx"/><Relationship Id="rId13" Type="http://schemas.openxmlformats.org/officeDocument/2006/relationships/package" Target="../embeddings/Microsoft_PowerPoint_Presentation4.pptx"/><Relationship Id="rId3" Type="http://schemas.openxmlformats.org/officeDocument/2006/relationships/slide" Target="slide3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package" Target="../embeddings/Microsoft_PowerPoint_Presentation3.pptx"/><Relationship Id="rId5" Type="http://schemas.openxmlformats.org/officeDocument/2006/relationships/package" Target="../embeddings/Microsoft_PowerPoint_Presentation1.pptx"/><Relationship Id="rId15" Type="http://schemas.openxmlformats.org/officeDocument/2006/relationships/image" Target="../media/image8.png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emf"/><Relationship Id="rId1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orum.materinstvo.ru/index.php?showtopic=815726&amp;st=980" TargetMode="External"/><Relationship Id="rId7" Type="http://schemas.openxmlformats.org/officeDocument/2006/relationships/image" Target="../media/image10.jpeg"/><Relationship Id="rId2" Type="http://schemas.openxmlformats.org/officeDocument/2006/relationships/hyperlink" Target="http://masterslide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сведения 2">
            <a:hlinkClick r:id="rId2" action="ppaction://hlinksldjump" highlightClick="1"/>
          </p:cNvPr>
          <p:cNvSpPr/>
          <p:nvPr/>
        </p:nvSpPr>
        <p:spPr>
          <a:xfrm>
            <a:off x="214282" y="142852"/>
            <a:ext cx="357190" cy="35719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рест 3">
            <a:hlinkClick r:id="" action="ppaction://hlinkshowjump?jump=endshow"/>
          </p:cNvPr>
          <p:cNvSpPr/>
          <p:nvPr/>
        </p:nvSpPr>
        <p:spPr>
          <a:xfrm rot="2787207">
            <a:off x="8708713" y="60649"/>
            <a:ext cx="299112" cy="307022"/>
          </a:xfrm>
          <a:prstGeom prst="plus">
            <a:avLst>
              <a:gd name="adj" fmla="val 3515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8358214" y="6429396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50198" y="642918"/>
            <a:ext cx="733245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« В гостях  у  гномов »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3174" y="2000240"/>
            <a:ext cx="41434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Тренажёр – игра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по  теме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«Падеж  имён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существительных»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(</a:t>
            </a:r>
            <a:r>
              <a:rPr lang="ru-RU" sz="3200" b="1" dirty="0" err="1" smtClean="0">
                <a:solidFill>
                  <a:srgbClr val="002060"/>
                </a:solidFill>
                <a:latin typeface="Monotype Corsiva" pitchFamily="66" charset="0"/>
              </a:rPr>
              <a:t>паззлы</a:t>
            </a:r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)         </a:t>
            </a:r>
          </a:p>
        </p:txBody>
      </p:sp>
      <p:pic>
        <p:nvPicPr>
          <p:cNvPr id="15" name="Picture 2" descr="C:\Documents and Settings\UserXP\Мои документы\Мама картинки2\Мама 3\Новая папка (5)\post-88874-1286988327_thum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5660">
            <a:off x="489605" y="3221352"/>
            <a:ext cx="2463718" cy="2214578"/>
          </a:xfrm>
          <a:prstGeom prst="rect">
            <a:avLst/>
          </a:prstGeom>
          <a:gradFill>
            <a:gsLst>
              <a:gs pos="17000">
                <a:srgbClr val="00B050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5600000" scaled="0"/>
          </a:gradFill>
          <a:ln>
            <a:solidFill>
              <a:schemeClr val="accent1"/>
            </a:solidFill>
          </a:ln>
        </p:spPr>
      </p:pic>
      <p:pic>
        <p:nvPicPr>
          <p:cNvPr id="18" name="Picture 3" descr="C:\Documents and Settings\UserXP\Мои документы\Мама картинки2\Мама 3\Новая папка (5)\post-88874-128698836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6053">
            <a:off x="6407393" y="3192841"/>
            <a:ext cx="2288552" cy="2286016"/>
          </a:xfrm>
          <a:prstGeom prst="rect">
            <a:avLst/>
          </a:prstGeom>
          <a:gradFill>
            <a:gsLst>
              <a:gs pos="17000">
                <a:srgbClr val="00B050">
                  <a:alpha val="56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5600000" scaled="0"/>
          </a:gradFill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мка 15"/>
          <p:cNvSpPr/>
          <p:nvPr/>
        </p:nvSpPr>
        <p:spPr>
          <a:xfrm>
            <a:off x="1214414" y="1285860"/>
            <a:ext cx="3000396" cy="2286016"/>
          </a:xfrm>
          <a:prstGeom prst="frame">
            <a:avLst>
              <a:gd name="adj1" fmla="val 5413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Управляющая кнопка: сведения 2">
            <a:hlinkClick r:id="rId3" action="ppaction://hlinksldjump" highlightClick="1"/>
          </p:cNvPr>
          <p:cNvSpPr/>
          <p:nvPr/>
        </p:nvSpPr>
        <p:spPr>
          <a:xfrm>
            <a:off x="214282" y="142852"/>
            <a:ext cx="357190" cy="357190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Крест 3">
            <a:hlinkClick r:id="" action="ppaction://hlinkshowjump?jump=endshow"/>
          </p:cNvPr>
          <p:cNvSpPr/>
          <p:nvPr/>
        </p:nvSpPr>
        <p:spPr>
          <a:xfrm rot="2787207">
            <a:off x="8708713" y="60649"/>
            <a:ext cx="299112" cy="307022"/>
          </a:xfrm>
          <a:prstGeom prst="plus">
            <a:avLst>
              <a:gd name="adj" fmla="val 3515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4348" y="428604"/>
            <a:ext cx="77153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Выбирай  картинку  и  играй.  Удачи!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  <p:sp>
        <p:nvSpPr>
          <p:cNvPr id="17" name="Рамка 16"/>
          <p:cNvSpPr/>
          <p:nvPr/>
        </p:nvSpPr>
        <p:spPr>
          <a:xfrm>
            <a:off x="4929190" y="1285860"/>
            <a:ext cx="3000396" cy="2286016"/>
          </a:xfrm>
          <a:prstGeom prst="frame">
            <a:avLst>
              <a:gd name="adj1" fmla="val 5413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4929190" y="3714752"/>
            <a:ext cx="3000396" cy="2286016"/>
          </a:xfrm>
          <a:prstGeom prst="frame">
            <a:avLst>
              <a:gd name="adj1" fmla="val 5413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мка 18"/>
          <p:cNvSpPr/>
          <p:nvPr/>
        </p:nvSpPr>
        <p:spPr>
          <a:xfrm>
            <a:off x="1214414" y="3714752"/>
            <a:ext cx="3000396" cy="2286016"/>
          </a:xfrm>
          <a:prstGeom prst="frame">
            <a:avLst>
              <a:gd name="adj1" fmla="val 5413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4" name="Объект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72067" y="3857628"/>
          <a:ext cx="2714644" cy="203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Презентация" r:id="rId5" imgW="4570378" imgH="3427533" progId="PowerPoint.Show.12">
                  <p:embed/>
                </p:oleObj>
              </mc:Choice>
              <mc:Fallback>
                <p:oleObj name="Презентация" r:id="rId5" imgW="4570378" imgH="3427533" progId="PowerPoint.Show.12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7" y="3857628"/>
                        <a:ext cx="2714644" cy="20357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57291" y="3857628"/>
          <a:ext cx="2714644" cy="2035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Презентация" r:id="rId8" imgW="4570378" imgH="3427533" progId="PowerPoint.Show.12">
                  <p:embed/>
                </p:oleObj>
              </mc:Choice>
              <mc:Fallback>
                <p:oleObj name="Презентация" r:id="rId8" imgW="4570378" imgH="3427533" progId="PowerPoint.Show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1" y="3857628"/>
                        <a:ext cx="2714644" cy="20357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72067" y="1445238"/>
          <a:ext cx="2643206" cy="198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Презентация" r:id="rId11" imgW="4570378" imgH="3427533" progId="PowerPoint.Show.12">
                  <p:embed/>
                </p:oleObj>
              </mc:Choice>
              <mc:Fallback>
                <p:oleObj name="Презентация" r:id="rId11" imgW="4570378" imgH="3427533" progId="PowerPoint.Show.12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7" y="1445238"/>
                        <a:ext cx="2643206" cy="198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357290" y="1428736"/>
          <a:ext cx="2643206" cy="198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Презентация" r:id="rId13" imgW="4570378" imgH="3427533" progId="PowerPoint.Show.12">
                  <p:embed/>
                </p:oleObj>
              </mc:Choice>
              <mc:Fallback>
                <p:oleObj name="Презентация" r:id="rId13" imgW="4570378" imgH="3427533" progId="PowerPoint.Show.12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290" y="1428736"/>
                        <a:ext cx="2643206" cy="198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 descr="C:\Documents and Settings\UserXP\Мои документы\мама документы\ПРЕЗЕНТАЦИИ МОИ\МОЗАИКА ПРОГРАММА и паззлы в презентации\гномы падежи пазлы\Рисунок3.bmp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 r="29824"/>
          <a:stretch>
            <a:fillRect/>
          </a:stretch>
        </p:blipFill>
        <p:spPr bwMode="auto">
          <a:xfrm>
            <a:off x="0" y="4214818"/>
            <a:ext cx="2510483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ест 1">
            <a:hlinkClick r:id="" action="ppaction://hlinkshowjump?jump=endshow"/>
          </p:cNvPr>
          <p:cNvSpPr/>
          <p:nvPr/>
        </p:nvSpPr>
        <p:spPr>
          <a:xfrm rot="2787207">
            <a:off x="8708713" y="60649"/>
            <a:ext cx="299112" cy="307022"/>
          </a:xfrm>
          <a:prstGeom prst="plus">
            <a:avLst>
              <a:gd name="adj" fmla="val 3515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924944"/>
            <a:ext cx="72866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2"/>
              </a:rPr>
              <a:t>http://masterslide.ru/</a:t>
            </a:r>
            <a:r>
              <a:rPr lang="ru-RU" u="sng" dirty="0" smtClean="0"/>
              <a:t> </a:t>
            </a:r>
            <a:r>
              <a:rPr lang="ru-RU" dirty="0" smtClean="0"/>
              <a:t>     -     шаблоны слайдов с </a:t>
            </a:r>
            <a:r>
              <a:rPr lang="ru-RU" dirty="0" err="1" smtClean="0"/>
              <a:t>паззлами</a:t>
            </a:r>
            <a:r>
              <a:rPr lang="ru-RU" dirty="0" smtClean="0"/>
              <a:t> в векторе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2204864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3"/>
              </a:rPr>
              <a:t>http://forum.materinstvo.ru/index.php?showtopic=815726&amp;st=980</a:t>
            </a:r>
            <a:r>
              <a:rPr lang="ru-RU" dirty="0" smtClean="0"/>
              <a:t>         -      </a:t>
            </a:r>
            <a:r>
              <a:rPr lang="ru-RU" dirty="0" err="1" smtClean="0"/>
              <a:t>отрисовки</a:t>
            </a:r>
            <a:r>
              <a:rPr lang="ru-RU" dirty="0" smtClean="0"/>
              <a:t> гномов  (к </a:t>
            </a:r>
            <a:r>
              <a:rPr lang="ru-RU" dirty="0" err="1" smtClean="0"/>
              <a:t>отрисовкам</a:t>
            </a:r>
            <a:r>
              <a:rPr lang="ru-RU" dirty="0" smtClean="0"/>
              <a:t> добавлен фон)   </a:t>
            </a:r>
            <a:endParaRPr lang="ru-RU" dirty="0"/>
          </a:p>
        </p:txBody>
      </p:sp>
      <p:pic>
        <p:nvPicPr>
          <p:cNvPr id="7" name="Picture 4" descr="C:\Documents and Settings\UserXP\Мои документы\Мама картинки2\Мама 3\Новая папка (5)\post-88874-12869884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2926" y="3501008"/>
            <a:ext cx="2322969" cy="2016968"/>
          </a:xfrm>
          <a:prstGeom prst="rect">
            <a:avLst/>
          </a:prstGeom>
          <a:gradFill>
            <a:gsLst>
              <a:gs pos="0">
                <a:srgbClr val="005C2A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4400000" scaled="0"/>
          </a:gradFill>
        </p:spPr>
      </p:pic>
      <p:pic>
        <p:nvPicPr>
          <p:cNvPr id="8" name="Picture 3" descr="C:\Documents and Settings\UserXP\Мои документы\Мама картинки2\Мама 3\Новая папка (5)\post-88874-128698836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495264"/>
            <a:ext cx="2376264" cy="2076306"/>
          </a:xfrm>
          <a:prstGeom prst="rect">
            <a:avLst/>
          </a:prstGeom>
          <a:gradFill>
            <a:gsLst>
              <a:gs pos="17000">
                <a:srgbClr val="00B050">
                  <a:alpha val="56000"/>
                </a:srgbClr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5600000" scaled="0"/>
          </a:gradFill>
        </p:spPr>
      </p:pic>
      <p:pic>
        <p:nvPicPr>
          <p:cNvPr id="9" name="Picture 2" descr="C:\Documents and Settings\UserXP\Мои документы\мама документы\ПРЕЗЕНТАЦИИ МОИ\МОЗАИКА ПРОГРАММА и паззлы в презентации\гномы падежи пазлы\Рисунок3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</a:blip>
          <a:srcRect r="29824"/>
          <a:stretch>
            <a:fillRect/>
          </a:stretch>
        </p:blipFill>
        <p:spPr bwMode="auto">
          <a:xfrm>
            <a:off x="3786182" y="3643314"/>
            <a:ext cx="1643042" cy="1729890"/>
          </a:xfrm>
          <a:prstGeom prst="rect">
            <a:avLst/>
          </a:prstGeom>
          <a:noFill/>
        </p:spPr>
      </p:pic>
      <p:pic>
        <p:nvPicPr>
          <p:cNvPr id="15362" name="Picture 2" descr="C:\Documents and Settings\UserXP.HOME-DE551FC65A\Мои документы\Мои рисунки\Рисунок89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7095" y="260648"/>
            <a:ext cx="2809809" cy="6926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14349" y="1412776"/>
            <a:ext cx="77153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Используемые  материалы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51</Words>
  <Application>Microsoft Office PowerPoint</Application>
  <PresentationFormat>Экран (4:3)</PresentationFormat>
  <Paragraphs>10</Paragraphs>
  <Slides>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Arial</vt:lpstr>
      <vt:lpstr>Calibri</vt:lpstr>
      <vt:lpstr>Monotype Corsiva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тренажер-паззл</dc:title>
  <dc:subject>тренажер 3-4 класс</dc:subject>
  <dc:creator>Коломенская В. Г.</dc:creator>
  <cp:keywords>падежи</cp:keywords>
  <cp:lastModifiedBy>Sony</cp:lastModifiedBy>
  <cp:revision>49</cp:revision>
  <dcterms:created xsi:type="dcterms:W3CDTF">2014-02-28T05:42:43Z</dcterms:created>
  <dcterms:modified xsi:type="dcterms:W3CDTF">2016-07-21T13:19:42Z</dcterms:modified>
</cp:coreProperties>
</file>