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ekormyhome.ru/wp-content/uploads/2016/04/50-300x233.jpg" TargetMode="External"/><Relationship Id="rId3" Type="http://schemas.openxmlformats.org/officeDocument/2006/relationships/hyperlink" Target="http://www.walls360.com/v/vspfiles/photos/30253-2T.jpg" TargetMode="External"/><Relationship Id="rId7" Type="http://schemas.openxmlformats.org/officeDocument/2006/relationships/hyperlink" Target="http://kira-scrap.ru/KATALOG/DETCKOE/1/0_15388a_7fe3d561_M.png" TargetMode="External"/><Relationship Id="rId2" Type="http://schemas.openxmlformats.org/officeDocument/2006/relationships/hyperlink" Target="http://s-media-cache-ak0.pinimg.com/236x/76/cd/25/76cd252e1fe9c08070ad5f3b4a41e9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sking.ru/images/919318_article-39299.jpg" TargetMode="External"/><Relationship Id="rId11" Type="http://schemas.openxmlformats.org/officeDocument/2006/relationships/slide" Target="slide2.xml"/><Relationship Id="rId5" Type="http://schemas.openxmlformats.org/officeDocument/2006/relationships/hyperlink" Target="http://&#1089;&#1077;&#1079;&#1086;&#1085;&#1099;-&#1075;&#1086;&#1076;&#1072;.&#1088;&#1092;/&#1076;&#1080;&#1082;&#1090;&#1072;&#1085;&#1090;&#1099;%20&#1074;&#1077;&#1089;&#1085;&#1072;%202%20&#1082;&#1083;&#1072;&#1089;&#1089;.html" TargetMode="External"/><Relationship Id="rId10" Type="http://schemas.openxmlformats.org/officeDocument/2006/relationships/hyperlink" Target="http://kopona.com/uploads/posts/2011-01/thumbs/1296252813_str_012.jpg" TargetMode="External"/><Relationship Id="rId4" Type="http://schemas.openxmlformats.org/officeDocument/2006/relationships/hyperlink" Target="http://photobooks.ucoz.ru/2/39.jpg" TargetMode="External"/><Relationship Id="rId9" Type="http://schemas.openxmlformats.org/officeDocument/2006/relationships/hyperlink" Target="http://sok.by/upload/img/Articles/2011/Interesnoe/04/prazdnik/kis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2400" y="1143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Русский язык 2 класс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«Основа предложения»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Monotype Corsiva" pitchFamily="66" charset="0"/>
              </a:rPr>
              <a:t>Подарок для Эмили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Зазеленели длинные серёжки берёз.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572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длинные серёжки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серёжки зазеленели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серёжки берёз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Прилетели из тёплых стран чёрные грачи.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572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чёрные грачи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грачи прилетели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прилетели из стран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Молодая травка пробивается на свет.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572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пробивается на свет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травка пробивается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00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травка молодая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На пригорке расцвели весенние цветы.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весенние цветы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4648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цветы расцвели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00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расцвели на пригорке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Чудо за чудом дарит </a:t>
            </a: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нам весна.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4958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чудо за чудом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дарит весна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00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дарит нам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95339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500" b="1" dirty="0">
                <a:solidFill>
                  <a:srgbClr val="FF0000"/>
                </a:solidFill>
              </a:rPr>
              <a:t>М</a:t>
            </a:r>
            <a:r>
              <a:rPr lang="ru-RU" sz="115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11500" b="1" dirty="0">
                <a:solidFill>
                  <a:srgbClr val="92D050"/>
                </a:solidFill>
              </a:rPr>
              <a:t>л</a:t>
            </a:r>
            <a:r>
              <a:rPr lang="ru-RU" sz="11500" b="1" dirty="0">
                <a:solidFill>
                  <a:srgbClr val="FFFF00"/>
                </a:solidFill>
              </a:rPr>
              <a:t>о</a:t>
            </a:r>
            <a:r>
              <a:rPr lang="ru-RU" sz="11500" b="1" dirty="0">
                <a:solidFill>
                  <a:srgbClr val="0070C0"/>
                </a:solidFill>
              </a:rPr>
              <a:t>д</a:t>
            </a:r>
            <a:r>
              <a:rPr lang="ru-RU" sz="1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ц</a:t>
            </a:r>
            <a:r>
              <a:rPr lang="ru-RU" sz="11500" b="1" dirty="0">
                <a:solidFill>
                  <a:srgbClr val="7030A0"/>
                </a:solidFill>
              </a:rPr>
              <a:t>ы</a:t>
            </a:r>
            <a:r>
              <a:rPr lang="ru-RU" sz="11500" b="1" dirty="0">
                <a:solidFill>
                  <a:srgbClr val="F7994B"/>
                </a:solidFill>
              </a:rPr>
              <a:t>!</a:t>
            </a:r>
            <a:r>
              <a:rPr lang="ru-RU" sz="11500" b="1" dirty="0">
                <a:solidFill>
                  <a:srgbClr val="0070C0"/>
                </a:solidFill>
              </a:rPr>
              <a:t>!</a:t>
            </a:r>
            <a:r>
              <a:rPr lang="ru-RU" sz="115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3" name="Picture 4" descr="F:\СТАРЫЙ КОМП\ДИСК Ц\Мои документы\В работе 1\Анимашки\Земляничка\76cd252e1fe9c08070ad5f3b4a41e9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48400" y="2590800"/>
            <a:ext cx="2895600" cy="4038600"/>
          </a:xfrm>
          <a:prstGeom prst="rect">
            <a:avLst/>
          </a:prstGeom>
          <a:noFill/>
        </p:spPr>
      </p:pic>
      <p:pic>
        <p:nvPicPr>
          <p:cNvPr id="2050" name="Picture 2" descr="F:\СТАРЫЙ КОМП\ДИСК Ц\Мои документы\В работе 1\Анимашки\Эмили\30253-2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057400"/>
            <a:ext cx="4800600" cy="4800600"/>
          </a:xfrm>
          <a:prstGeom prst="rect">
            <a:avLst/>
          </a:prstGeom>
          <a:noFill/>
        </p:spPr>
      </p:pic>
      <p:pic>
        <p:nvPicPr>
          <p:cNvPr id="5" name="Picture 2" descr="C:\Users\Таня\Desktop\котишки\0_153889_e7150b50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362200"/>
            <a:ext cx="2362200" cy="4310207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152400" y="228600"/>
            <a:ext cx="609600" cy="76200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62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http://s-media-cache-ak0.pinimg.com/236x/76/cd/25/76cd252e1fe9c08070ad5f3b4a41e919.jpg</a:t>
            </a:r>
            <a:endParaRPr lang="ru-RU" u="sng" dirty="0"/>
          </a:p>
          <a:p>
            <a:pPr algn="ctr"/>
            <a:r>
              <a:rPr lang="ru-RU" u="sng" dirty="0">
                <a:hlinkClick r:id="rId3"/>
              </a:rPr>
              <a:t>http://www.walls360.com/v/vspfiles/photos/30253-2T.jpg</a:t>
            </a:r>
            <a:endParaRPr lang="ru-RU" u="sng" dirty="0"/>
          </a:p>
          <a:p>
            <a:pPr algn="ctr"/>
            <a:r>
              <a:rPr lang="ru-RU" u="sng" dirty="0">
                <a:hlinkClick r:id="rId4"/>
              </a:rPr>
              <a:t>http://photobooks.ucoz.ru/2/39.jpg</a:t>
            </a:r>
            <a:endParaRPr lang="ru-RU" dirty="0"/>
          </a:p>
          <a:p>
            <a:pPr algn="ctr"/>
            <a:r>
              <a:rPr lang="en-US" dirty="0">
                <a:hlinkClick r:id="rId5"/>
              </a:rPr>
              <a:t>http://</a:t>
            </a:r>
            <a:r>
              <a:rPr lang="ru-RU" dirty="0" err="1">
                <a:hlinkClick r:id="rId5"/>
              </a:rPr>
              <a:t>сезоны-года.рф</a:t>
            </a:r>
            <a:r>
              <a:rPr lang="ru-RU" dirty="0">
                <a:hlinkClick r:id="rId5"/>
              </a:rPr>
              <a:t>/диктанты%20весна%202%20класс.</a:t>
            </a:r>
            <a:r>
              <a:rPr lang="en-US" dirty="0">
                <a:hlinkClick r:id="rId5"/>
              </a:rPr>
              <a:t>html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u="sng" dirty="0">
                <a:hlinkClick r:id="rId6"/>
              </a:rPr>
              <a:t>http://picsking.ru/images/919318_article-39299.jpg</a:t>
            </a:r>
            <a:endParaRPr lang="ru-RU" u="sng" dirty="0"/>
          </a:p>
          <a:p>
            <a:pPr algn="ctr"/>
            <a:r>
              <a:rPr lang="ru-RU" u="sng" dirty="0">
                <a:hlinkClick r:id="rId7"/>
              </a:rPr>
              <a:t>http://kira-scrap.ru/KATALOG/DETCKOE/1/0_15388a_7fe3d561_M.png</a:t>
            </a:r>
            <a:endParaRPr lang="ru-RU" u="sng" dirty="0"/>
          </a:p>
          <a:p>
            <a:pPr algn="ctr"/>
            <a:r>
              <a:rPr lang="ru-RU" dirty="0"/>
              <a:t> </a:t>
            </a:r>
            <a:r>
              <a:rPr lang="ru-RU" u="sng" dirty="0">
                <a:hlinkClick r:id="rId8"/>
              </a:rPr>
              <a:t>http://dekormyhome.ru/wp-content/uploads/2016/04/50-300x233.jpg</a:t>
            </a:r>
            <a:endParaRPr lang="ru-RU" u="sng" dirty="0"/>
          </a:p>
          <a:p>
            <a:pPr algn="ctr"/>
            <a:r>
              <a:rPr lang="ru-RU" u="sng" dirty="0">
                <a:hlinkClick r:id="rId9"/>
              </a:rPr>
              <a:t>http://sok.by/upload/img/Articles/2011/Interesnoe/04/prazdnik/kist.png</a:t>
            </a:r>
            <a:endParaRPr lang="ru-RU" dirty="0"/>
          </a:p>
          <a:p>
            <a:pPr algn="ctr"/>
            <a:r>
              <a:rPr lang="en-US" u="sng" dirty="0">
                <a:hlinkClick r:id="rId10"/>
              </a:rPr>
              <a:t>http://kopona.com/uploads/posts/2011-01/thumbs/1296252813_str_012.jpg</a:t>
            </a:r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295400"/>
            <a:ext cx="299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Источники:</a:t>
            </a:r>
          </a:p>
        </p:txBody>
      </p:sp>
      <p:sp>
        <p:nvSpPr>
          <p:cNvPr id="4" name="Управляющая кнопка: возврат 3">
            <a:hlinkClick r:id="rId11" action="ppaction://hlinksldjump" highlightClick="1"/>
          </p:cNvPr>
          <p:cNvSpPr/>
          <p:nvPr/>
        </p:nvSpPr>
        <p:spPr>
          <a:xfrm>
            <a:off x="381000" y="381000"/>
            <a:ext cx="609600" cy="76200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3048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Ребята, помогите  нам раскрасить картинку – подарок для Эмили-Землянички.  Для этого найдите в каждом предложении основу и выберите правильный ответ.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Удачи!</a:t>
            </a:r>
          </a:p>
        </p:txBody>
      </p:sp>
      <p:pic>
        <p:nvPicPr>
          <p:cNvPr id="1026" name="Picture 2" descr="C:\Users\Таня\Desktop\котишки\0_153889_e7150b50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5400"/>
            <a:ext cx="2971800" cy="5495794"/>
          </a:xfrm>
          <a:prstGeom prst="rect">
            <a:avLst/>
          </a:prstGeom>
          <a:noFill/>
        </p:spPr>
      </p:pic>
      <p:pic>
        <p:nvPicPr>
          <p:cNvPr id="1027" name="Picture 3" descr="C:\Users\Таня\Desktop\котишки\50-300x23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495800"/>
            <a:ext cx="2857500" cy="2219325"/>
          </a:xfrm>
          <a:prstGeom prst="rect">
            <a:avLst/>
          </a:prstGeom>
          <a:noFill/>
        </p:spPr>
      </p:pic>
      <p:pic>
        <p:nvPicPr>
          <p:cNvPr id="1028" name="Picture 4" descr="F:\СТАРЫЙ КОМП\ДИСК Ц\Мои документы\В работе 1\Анимашки\Земляничка\76cd252e1fe9c08070ad5f3b4a41e9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72200" y="2713121"/>
            <a:ext cx="2971800" cy="4144879"/>
          </a:xfrm>
          <a:prstGeom prst="rect">
            <a:avLst/>
          </a:prstGeom>
          <a:noFill/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381000" y="304800"/>
            <a:ext cx="609600" cy="762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Недавно закончились зимние морозы.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43400" y="1905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зимние морозы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343400" y="33528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морозы закончились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43400" y="4800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закончились недавно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Стоят тёплые влажные дни.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тёплые влажные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1905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дни стоят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43400" y="4800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влажные дни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Вчера прошёл первый дождь.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вчера прошёл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1905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дождь прошёл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343400" y="4800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первый дождь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Речка вышла из берегов.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724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речка из берегов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33528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речка вышла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05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вышла из берегов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Мутная вода затопила окрестности.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4724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затопила окрестности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19050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вода затопила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мутная вода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Вот по воде плывёт уж.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вот плывёт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4724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уж плывёт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плывёт по воде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3400" y="304800"/>
            <a:ext cx="8153400" cy="1143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Рядом стоит бобровая хатка.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1752600"/>
            <a:ext cx="3429000" cy="4724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32766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стоит рядом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" action="ppaction://hlinkshowjump?jump=nextslide">
              <a:snd r:embed="rId4" name="drumroll.wav"/>
            </a:hlinkClick>
          </p:cNvPr>
          <p:cNvSpPr/>
          <p:nvPr/>
        </p:nvSpPr>
        <p:spPr>
          <a:xfrm>
            <a:off x="4267200" y="47244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хатка стоит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4267200" y="1981200"/>
            <a:ext cx="4343400" cy="838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бобровая хатка</a:t>
            </a:r>
          </a:p>
        </p:txBody>
      </p:sp>
      <p:pic>
        <p:nvPicPr>
          <p:cNvPr id="1027" name="Picture 3" descr="C:\Users\Таня\Desktop\котишки\ki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95672" y="5562600"/>
            <a:ext cx="2548328" cy="129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Monotype Corsiva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 </cp:lastModifiedBy>
  <cp:revision>34</cp:revision>
  <dcterms:created xsi:type="dcterms:W3CDTF">2017-04-09T05:39:13Z</dcterms:created>
  <dcterms:modified xsi:type="dcterms:W3CDTF">2018-07-28T18:15:41Z</dcterms:modified>
</cp:coreProperties>
</file>