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79" r:id="rId4"/>
    <p:sldId id="265" r:id="rId5"/>
    <p:sldId id="263" r:id="rId6"/>
    <p:sldId id="262" r:id="rId7"/>
    <p:sldId id="261" r:id="rId8"/>
    <p:sldId id="271" r:id="rId9"/>
    <p:sldId id="266" r:id="rId10"/>
    <p:sldId id="278" r:id="rId11"/>
    <p:sldId id="260" r:id="rId12"/>
    <p:sldId id="273" r:id="rId13"/>
    <p:sldId id="274" r:id="rId14"/>
    <p:sldId id="277" r:id="rId15"/>
    <p:sldId id="264" r:id="rId16"/>
    <p:sldId id="269" r:id="rId17"/>
    <p:sldId id="267" r:id="rId18"/>
    <p:sldId id="268" r:id="rId19"/>
    <p:sldId id="270" r:id="rId20"/>
    <p:sldId id="272" r:id="rId21"/>
    <p:sldId id="276" r:id="rId22"/>
    <p:sldId id="275" r:id="rId23"/>
    <p:sldId id="258" r:id="rId24"/>
  </p:sldIdLst>
  <p:sldSz cx="9144000" cy="5143500" type="screen16x9"/>
  <p:notesSz cx="6858000" cy="9144000"/>
  <p:embeddedFontLst>
    <p:embeddedFont>
      <p:font typeface="Calibri" pitchFamily="34" charset="0"/>
      <p:regular r:id="rId25"/>
      <p:bold r:id="rId26"/>
      <p:italic r:id="rId27"/>
      <p:boldItalic r:id="rId28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FF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6" y="-5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29E0A7D-502C-4667-A5A6-3D6FA9D66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36E2B-A041-4126-9583-E0818CD89E81}" type="datetimeFigureOut">
              <a:rPr lang="ru-RU"/>
              <a:pPr>
                <a:defRPr/>
              </a:pPr>
              <a:t>05.03.2020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3519BA-E06F-4D15-8814-A29CA0DAC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207F7FA-4E1B-4A20-8185-89A1A3344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EA82A-B873-4DD2-B18C-F524F8E5967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29E0A7D-502C-4667-A5A6-3D6FA9D66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86A31-9185-480F-9FEF-C6E2A4AF6079}" type="datetimeFigureOut">
              <a:rPr lang="ru-RU"/>
              <a:pPr>
                <a:defRPr/>
              </a:pPr>
              <a:t>05.03.2020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3519BA-E06F-4D15-8814-A29CA0DAC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207F7FA-4E1B-4A20-8185-89A1A3344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A67ED-9BA9-41DC-8CA8-CB926E191A2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29E0A7D-502C-4667-A5A6-3D6FA9D66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984CC-1D5D-40A7-ACB3-E9B617CCB174}" type="datetimeFigureOut">
              <a:rPr lang="ru-RU"/>
              <a:pPr>
                <a:defRPr/>
              </a:pPr>
              <a:t>05.03.2020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3519BA-E06F-4D15-8814-A29CA0DAC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207F7FA-4E1B-4A20-8185-89A1A3344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5EFEC-2DAE-4F8A-9767-97F01403790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29E0A7D-502C-4667-A5A6-3D6FA9D66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50ADC-E756-4984-888F-489E8F1D4C9B}" type="datetimeFigureOut">
              <a:rPr lang="ru-RU"/>
              <a:pPr>
                <a:defRPr/>
              </a:pPr>
              <a:t>05.03.2020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3519BA-E06F-4D15-8814-A29CA0DAC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207F7FA-4E1B-4A20-8185-89A1A3344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DCA73-DB55-4ED3-87DB-1861D663A6D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29E0A7D-502C-4667-A5A6-3D6FA9D66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AD6F8-5544-4AEE-AE68-CC6CF2E99789}" type="datetimeFigureOut">
              <a:rPr lang="ru-RU"/>
              <a:pPr>
                <a:defRPr/>
              </a:pPr>
              <a:t>05.03.2020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3519BA-E06F-4D15-8814-A29CA0DAC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207F7FA-4E1B-4A20-8185-89A1A3344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E6A62-74A2-45C4-B717-B9627E5ACF1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629E0A7D-502C-4667-A5A6-3D6FA9D66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750F8-92E3-4C1A-A370-04705F0AA859}" type="datetimeFigureOut">
              <a:rPr lang="ru-RU"/>
              <a:pPr>
                <a:defRPr/>
              </a:pPr>
              <a:t>05.03.2020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053519BA-E06F-4D15-8814-A29CA0DAC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C207F7FA-4E1B-4A20-8185-89A1A3344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0D47D-85FB-4AA3-92F2-6DB661B45D5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629E0A7D-502C-4667-A5A6-3D6FA9D66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550D4-F84A-4356-B007-67E448B0A5EE}" type="datetimeFigureOut">
              <a:rPr lang="ru-RU"/>
              <a:pPr>
                <a:defRPr/>
              </a:pPr>
              <a:t>05.03.2020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053519BA-E06F-4D15-8814-A29CA0DAC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C207F7FA-4E1B-4A20-8185-89A1A3344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13E41-93FA-432E-96C2-F65049B136F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629E0A7D-502C-4667-A5A6-3D6FA9D66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04B60-B9A4-45EE-A1C5-4B3AAC2FBE6B}" type="datetimeFigureOut">
              <a:rPr lang="ru-RU"/>
              <a:pPr>
                <a:defRPr/>
              </a:pPr>
              <a:t>05.03.2020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053519BA-E06F-4D15-8814-A29CA0DAC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C207F7FA-4E1B-4A20-8185-89A1A3344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DEB1C-7337-4374-B651-8BA02A44BD4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нига, Звезда, Открытая Книга, Магия, Читать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Рамка 2">
            <a:extLst>
              <a:ext uri="{FF2B5EF4-FFF2-40B4-BE49-F238E27FC236}">
                <a16:creationId xmlns:a16="http://schemas.microsoft.com/office/drawing/2014/main" xmlns="" id="{00D4A508-0190-436A-AD02-AEF29C9A16C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2927"/>
            </a:avLst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6" descr="http://dutsadok.com.ua/clipart/ljudi/b59ac82003f0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1635125"/>
            <a:ext cx="1785937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мка 4">
            <a:extLst>
              <a:ext uri="{FF2B5EF4-FFF2-40B4-BE49-F238E27FC236}">
                <a16:creationId xmlns:a16="http://schemas.microsoft.com/office/drawing/2014/main" xmlns="" id="{A416D2C1-24AC-4367-8DEA-7452D8E43C39}"/>
              </a:ext>
            </a:extLst>
          </p:cNvPr>
          <p:cNvSpPr/>
          <p:nvPr userDrawn="1"/>
        </p:nvSpPr>
        <p:spPr>
          <a:xfrm>
            <a:off x="142844" y="142858"/>
            <a:ext cx="8858312" cy="4857784"/>
          </a:xfrm>
          <a:prstGeom prst="frame">
            <a:avLst>
              <a:gd name="adj1" fmla="val 1128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Дата 1">
            <a:extLst>
              <a:ext uri="{FF2B5EF4-FFF2-40B4-BE49-F238E27FC236}">
                <a16:creationId xmlns:a16="http://schemas.microsoft.com/office/drawing/2014/main" xmlns="" id="{D3C77D95-2251-48DF-8901-AF527CB7A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FA7A4-9D7A-43E9-8782-5477CBF7BD04}" type="datetimeFigureOut">
              <a:rPr lang="ru-RU"/>
              <a:pPr>
                <a:defRPr/>
              </a:pPr>
              <a:t>05.03.2020</a:t>
            </a:fld>
            <a:endParaRPr lang="ru-RU"/>
          </a:p>
        </p:txBody>
      </p:sp>
      <p:sp>
        <p:nvSpPr>
          <p:cNvPr id="7" name="Нижний колонтитул 2">
            <a:extLst>
              <a:ext uri="{FF2B5EF4-FFF2-40B4-BE49-F238E27FC236}">
                <a16:creationId xmlns:a16="http://schemas.microsoft.com/office/drawing/2014/main" xmlns="" id="{A7C6376B-D75D-4083-B55D-5A8BF8117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xmlns="" id="{B3B07124-37E6-4DFA-9BD0-F4F88A8BD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0E508-0FA5-4315-88F9-EC00732FE29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629E0A7D-502C-4667-A5A6-3D6FA9D66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46207-E909-43AD-94A6-7811608AD91D}" type="datetimeFigureOut">
              <a:rPr lang="ru-RU"/>
              <a:pPr>
                <a:defRPr/>
              </a:pPr>
              <a:t>05.03.2020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053519BA-E06F-4D15-8814-A29CA0DAC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C207F7FA-4E1B-4A20-8185-89A1A3344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09A88-FB93-49BA-AC41-A72504FDDAB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629E0A7D-502C-4667-A5A6-3D6FA9D66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3AF16-6006-490F-8DCF-A4B38B1A2CC4}" type="datetimeFigureOut">
              <a:rPr lang="ru-RU"/>
              <a:pPr>
                <a:defRPr/>
              </a:pPr>
              <a:t>05.03.2020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053519BA-E06F-4D15-8814-A29CA0DAC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C207F7FA-4E1B-4A20-8185-89A1A3344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713B7-E7E9-4EB2-8044-AF69F9B816F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29E0A7D-502C-4667-A5A6-3D6FA9D667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99FC56-1691-4521-BE34-F4636B6C5CCF}" type="datetimeFigureOut">
              <a:rPr lang="ru-RU"/>
              <a:pPr>
                <a:defRPr/>
              </a:pPr>
              <a:t>05.03.2020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3519BA-E06F-4D15-8814-A29CA0DAC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207F7FA-4E1B-4A20-8185-89A1A3344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6D91E9F-5E21-45A2-86D1-583E699755B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7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dutsadok.com.ua/clipart/ljudi/b59ac82003f0.png" TargetMode="External"/><Relationship Id="rId2" Type="http://schemas.openxmlformats.org/officeDocument/2006/relationships/hyperlink" Target="https://pixabay.com/p-2160539/?no_redirect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F35F557-C6DE-4579-B3A5-83F16D6A6B93}"/>
              </a:ext>
            </a:extLst>
          </p:cNvPr>
          <p:cNvSpPr txBox="1"/>
          <p:nvPr/>
        </p:nvSpPr>
        <p:spPr>
          <a:xfrm>
            <a:off x="2428860" y="285734"/>
            <a:ext cx="428628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  <a:cs typeface="+mn-cs"/>
              </a:rPr>
              <a:t>Интерактивный тренажёр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F980CAE-1E81-4683-BBD4-60E8800C122E}"/>
              </a:ext>
            </a:extLst>
          </p:cNvPr>
          <p:cNvSpPr txBox="1"/>
          <p:nvPr/>
        </p:nvSpPr>
        <p:spPr>
          <a:xfrm>
            <a:off x="642910" y="1000114"/>
            <a:ext cx="8001056" cy="1015663"/>
          </a:xfrm>
          <a:prstGeom prst="rect">
            <a:avLst/>
          </a:prstGeom>
          <a:noFill/>
        </p:spPr>
        <p:txBody>
          <a:bodyPr>
            <a:prstTxWarp prst="textSlantUp">
              <a:avLst/>
            </a:prstTxWarp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/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eskneesC" pitchFamily="82" charset="0"/>
                <a:cs typeface="+mn-cs"/>
              </a:rPr>
              <a:t>Говори правильно!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80E0700-DBCD-400D-8BAD-40959DE1FDA0}"/>
              </a:ext>
            </a:extLst>
          </p:cNvPr>
          <p:cNvSpPr txBox="1"/>
          <p:nvPr/>
        </p:nvSpPr>
        <p:spPr>
          <a:xfrm>
            <a:off x="3214678" y="2071684"/>
            <a:ext cx="2571768" cy="1237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  <a:cs typeface="+mn-cs"/>
              </a:rPr>
              <a:t>Русский язык</a:t>
            </a:r>
          </a:p>
          <a:p>
            <a:pPr algn="ctr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  <a:cs typeface="+mn-cs"/>
              </a:rPr>
              <a:t>2 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ая прямоугольная выноска 8">
            <a:extLst>
              <a:ext uri="{FF2B5EF4-FFF2-40B4-BE49-F238E27FC236}">
                <a16:creationId xmlns:a16="http://schemas.microsoft.com/office/drawing/2014/main" xmlns="" id="{7711B190-B96D-4824-8A19-76F2BD8CD68B}"/>
              </a:ext>
            </a:extLst>
          </p:cNvPr>
          <p:cNvSpPr/>
          <p:nvPr/>
        </p:nvSpPr>
        <p:spPr>
          <a:xfrm>
            <a:off x="428596" y="357172"/>
            <a:ext cx="5572164" cy="4000528"/>
          </a:xfrm>
          <a:prstGeom prst="wedgeRoundRectCallout">
            <a:avLst>
              <a:gd name="adj1" fmla="val -27061"/>
              <a:gd name="adj2" fmla="val 58724"/>
              <a:gd name="adj3" fmla="val 16667"/>
            </a:avLst>
          </a:prstGeom>
          <a:solidFill>
            <a:srgbClr val="FFFFFF">
              <a:alpha val="72157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B37CBE39-ABEE-4B2C-8FC8-1451707F0CFD}"/>
              </a:ext>
            </a:extLst>
          </p:cNvPr>
          <p:cNvSpPr/>
          <p:nvPr/>
        </p:nvSpPr>
        <p:spPr>
          <a:xfrm>
            <a:off x="928688" y="3214688"/>
            <a:ext cx="457200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400" dirty="0">
                <a:solidFill>
                  <a:srgbClr val="0070C0"/>
                </a:solidFill>
                <a:cs typeface="Arial" pitchFamily="34" charset="0"/>
              </a:rPr>
              <a:t>творог</a:t>
            </a:r>
          </a:p>
        </p:txBody>
      </p:sp>
      <p:sp>
        <p:nvSpPr>
          <p:cNvPr id="15" name="Трапеция 14">
            <a:extLst>
              <a:ext uri="{FF2B5EF4-FFF2-40B4-BE49-F238E27FC236}">
                <a16:creationId xmlns:a16="http://schemas.microsoft.com/office/drawing/2014/main" xmlns="" id="{99CE88F0-3975-4CFD-A01E-B52FD21BB9B6}"/>
              </a:ext>
            </a:extLst>
          </p:cNvPr>
          <p:cNvSpPr/>
          <p:nvPr/>
        </p:nvSpPr>
        <p:spPr>
          <a:xfrm rot="1751428" flipV="1">
            <a:off x="4000414" y="3094115"/>
            <a:ext cx="179830" cy="339441"/>
          </a:xfrm>
          <a:prstGeom prst="trapezoid">
            <a:avLst/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9F414F74-F50D-4051-9039-80126FEDE8D4}"/>
              </a:ext>
            </a:extLst>
          </p:cNvPr>
          <p:cNvSpPr/>
          <p:nvPr/>
        </p:nvSpPr>
        <p:spPr>
          <a:xfrm>
            <a:off x="928688" y="785813"/>
            <a:ext cx="457200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400" dirty="0">
                <a:solidFill>
                  <a:srgbClr val="0070C0"/>
                </a:solidFill>
                <a:cs typeface="Arial" pitchFamily="34" charset="0"/>
              </a:rPr>
              <a:t>краны</a:t>
            </a:r>
          </a:p>
        </p:txBody>
      </p:sp>
      <p:sp>
        <p:nvSpPr>
          <p:cNvPr id="28" name="Трапеция 27">
            <a:extLst>
              <a:ext uri="{FF2B5EF4-FFF2-40B4-BE49-F238E27FC236}">
                <a16:creationId xmlns:a16="http://schemas.microsoft.com/office/drawing/2014/main" xmlns="" id="{69F58B06-D44F-4FA6-861E-7DEC70EE5F12}"/>
              </a:ext>
            </a:extLst>
          </p:cNvPr>
          <p:cNvSpPr/>
          <p:nvPr/>
        </p:nvSpPr>
        <p:spPr>
          <a:xfrm rot="1751428" flipV="1">
            <a:off x="3071720" y="665223"/>
            <a:ext cx="179830" cy="339441"/>
          </a:xfrm>
          <a:prstGeom prst="trapezoid">
            <a:avLst/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BB9ED7C1-AAE2-45CC-B7B3-648F83B30B8B}"/>
              </a:ext>
            </a:extLst>
          </p:cNvPr>
          <p:cNvSpPr/>
          <p:nvPr/>
        </p:nvSpPr>
        <p:spPr>
          <a:xfrm>
            <a:off x="928688" y="2000250"/>
            <a:ext cx="4572000" cy="785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400" dirty="0">
                <a:solidFill>
                  <a:srgbClr val="0070C0"/>
                </a:solidFill>
                <a:cs typeface="Arial" pitchFamily="34" charset="0"/>
              </a:rPr>
              <a:t>творог</a:t>
            </a:r>
          </a:p>
        </p:txBody>
      </p:sp>
      <p:sp>
        <p:nvSpPr>
          <p:cNvPr id="30" name="Трапеция 29">
            <a:extLst>
              <a:ext uri="{FF2B5EF4-FFF2-40B4-BE49-F238E27FC236}">
                <a16:creationId xmlns:a16="http://schemas.microsoft.com/office/drawing/2014/main" xmlns="" id="{F688A4DD-BBEF-4B17-AFBE-37F8A921FDDF}"/>
              </a:ext>
            </a:extLst>
          </p:cNvPr>
          <p:cNvSpPr/>
          <p:nvPr/>
        </p:nvSpPr>
        <p:spPr>
          <a:xfrm rot="1751428" flipV="1">
            <a:off x="2928844" y="1879669"/>
            <a:ext cx="179830" cy="339441"/>
          </a:xfrm>
          <a:prstGeom prst="trapezoid">
            <a:avLst/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Штриховая стрелка вправо 9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A1646D60-4162-400A-82F8-2549863C37AB}"/>
              </a:ext>
            </a:extLst>
          </p:cNvPr>
          <p:cNvSpPr/>
          <p:nvPr/>
        </p:nvSpPr>
        <p:spPr>
          <a:xfrm>
            <a:off x="8215313" y="285750"/>
            <a:ext cx="642937" cy="500063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ая прямоугольная выноска 8">
            <a:extLst>
              <a:ext uri="{FF2B5EF4-FFF2-40B4-BE49-F238E27FC236}">
                <a16:creationId xmlns:a16="http://schemas.microsoft.com/office/drawing/2014/main" xmlns="" id="{BDF22B8F-A082-402D-BE08-59C1C0082AF5}"/>
              </a:ext>
            </a:extLst>
          </p:cNvPr>
          <p:cNvSpPr/>
          <p:nvPr/>
        </p:nvSpPr>
        <p:spPr>
          <a:xfrm>
            <a:off x="428596" y="357172"/>
            <a:ext cx="5572164" cy="4000528"/>
          </a:xfrm>
          <a:prstGeom prst="wedgeRoundRectCallout">
            <a:avLst>
              <a:gd name="adj1" fmla="val -27061"/>
              <a:gd name="adj2" fmla="val 58724"/>
              <a:gd name="adj3" fmla="val 16667"/>
            </a:avLst>
          </a:prstGeom>
          <a:solidFill>
            <a:srgbClr val="FFFFFF">
              <a:alpha val="72157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52413D-D88B-4804-BC24-A46293F301D2}"/>
              </a:ext>
            </a:extLst>
          </p:cNvPr>
          <p:cNvSpPr/>
          <p:nvPr/>
        </p:nvSpPr>
        <p:spPr>
          <a:xfrm>
            <a:off x="571500" y="3214688"/>
            <a:ext cx="514350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400" dirty="0">
                <a:solidFill>
                  <a:srgbClr val="0070C0"/>
                </a:solidFill>
                <a:cs typeface="Arial" pitchFamily="34" charset="0"/>
              </a:rPr>
              <a:t>сантиметр</a:t>
            </a:r>
          </a:p>
        </p:txBody>
      </p:sp>
      <p:sp>
        <p:nvSpPr>
          <p:cNvPr id="15" name="Трапеция 14">
            <a:extLst>
              <a:ext uri="{FF2B5EF4-FFF2-40B4-BE49-F238E27FC236}">
                <a16:creationId xmlns:a16="http://schemas.microsoft.com/office/drawing/2014/main" xmlns="" id="{BE187A8B-5D40-47C2-BE6F-ACDCBB215C76}"/>
              </a:ext>
            </a:extLst>
          </p:cNvPr>
          <p:cNvSpPr/>
          <p:nvPr/>
        </p:nvSpPr>
        <p:spPr>
          <a:xfrm rot="1751428" flipV="1">
            <a:off x="4214727" y="3094116"/>
            <a:ext cx="179830" cy="339441"/>
          </a:xfrm>
          <a:prstGeom prst="trapezoid">
            <a:avLst/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E4BA2A05-74B8-49EC-A1B5-4B12D17E3E1B}"/>
              </a:ext>
            </a:extLst>
          </p:cNvPr>
          <p:cNvSpPr/>
          <p:nvPr/>
        </p:nvSpPr>
        <p:spPr>
          <a:xfrm>
            <a:off x="928688" y="785813"/>
            <a:ext cx="457200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400" dirty="0">
                <a:solidFill>
                  <a:srgbClr val="0070C0"/>
                </a:solidFill>
                <a:cs typeface="Arial" pitchFamily="34" charset="0"/>
              </a:rPr>
              <a:t>статуя</a:t>
            </a:r>
          </a:p>
        </p:txBody>
      </p:sp>
      <p:sp>
        <p:nvSpPr>
          <p:cNvPr id="28" name="Трапеция 27">
            <a:extLst>
              <a:ext uri="{FF2B5EF4-FFF2-40B4-BE49-F238E27FC236}">
                <a16:creationId xmlns:a16="http://schemas.microsoft.com/office/drawing/2014/main" xmlns="" id="{404037C4-CAC2-45B0-9780-E4EC97B906CE}"/>
              </a:ext>
            </a:extLst>
          </p:cNvPr>
          <p:cNvSpPr/>
          <p:nvPr/>
        </p:nvSpPr>
        <p:spPr>
          <a:xfrm rot="1751428" flipV="1">
            <a:off x="2928844" y="665222"/>
            <a:ext cx="179830" cy="339441"/>
          </a:xfrm>
          <a:prstGeom prst="trapezoid">
            <a:avLst/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7CE10C66-3840-416F-9446-698D15DEBDA7}"/>
              </a:ext>
            </a:extLst>
          </p:cNvPr>
          <p:cNvSpPr/>
          <p:nvPr/>
        </p:nvSpPr>
        <p:spPr>
          <a:xfrm>
            <a:off x="928688" y="2000250"/>
            <a:ext cx="4572000" cy="785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400" dirty="0">
                <a:solidFill>
                  <a:srgbClr val="0070C0"/>
                </a:solidFill>
                <a:cs typeface="Arial" pitchFamily="34" charset="0"/>
              </a:rPr>
              <a:t>простыня</a:t>
            </a:r>
          </a:p>
        </p:txBody>
      </p:sp>
      <p:sp>
        <p:nvSpPr>
          <p:cNvPr id="30" name="Трапеция 29">
            <a:extLst>
              <a:ext uri="{FF2B5EF4-FFF2-40B4-BE49-F238E27FC236}">
                <a16:creationId xmlns:a16="http://schemas.microsoft.com/office/drawing/2014/main" xmlns="" id="{5728E46C-7716-4165-B8E4-80FE4EE06E37}"/>
              </a:ext>
            </a:extLst>
          </p:cNvPr>
          <p:cNvSpPr/>
          <p:nvPr/>
        </p:nvSpPr>
        <p:spPr>
          <a:xfrm rot="1751428" flipV="1">
            <a:off x="5071984" y="1879670"/>
            <a:ext cx="179830" cy="339441"/>
          </a:xfrm>
          <a:prstGeom prst="trapezoid">
            <a:avLst/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Штриховая стрелка вправо 9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CEFDF5CF-FC8F-486F-8CA5-8710AA8FF21B}"/>
              </a:ext>
            </a:extLst>
          </p:cNvPr>
          <p:cNvSpPr/>
          <p:nvPr/>
        </p:nvSpPr>
        <p:spPr>
          <a:xfrm>
            <a:off x="8215313" y="285750"/>
            <a:ext cx="642937" cy="500063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ая прямоугольная выноска 8">
            <a:extLst>
              <a:ext uri="{FF2B5EF4-FFF2-40B4-BE49-F238E27FC236}">
                <a16:creationId xmlns:a16="http://schemas.microsoft.com/office/drawing/2014/main" xmlns="" id="{F9EA42BD-EF05-41A5-ABCE-FB4939F84662}"/>
              </a:ext>
            </a:extLst>
          </p:cNvPr>
          <p:cNvSpPr/>
          <p:nvPr/>
        </p:nvSpPr>
        <p:spPr>
          <a:xfrm>
            <a:off x="428596" y="357172"/>
            <a:ext cx="5572164" cy="4000528"/>
          </a:xfrm>
          <a:prstGeom prst="wedgeRoundRectCallout">
            <a:avLst>
              <a:gd name="adj1" fmla="val -27061"/>
              <a:gd name="adj2" fmla="val 58724"/>
              <a:gd name="adj3" fmla="val 16667"/>
            </a:avLst>
          </a:prstGeom>
          <a:solidFill>
            <a:srgbClr val="FFFFFF">
              <a:alpha val="72157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F23302F9-5DB1-44C8-831F-1E0BD160098B}"/>
              </a:ext>
            </a:extLst>
          </p:cNvPr>
          <p:cNvSpPr/>
          <p:nvPr/>
        </p:nvSpPr>
        <p:spPr>
          <a:xfrm>
            <a:off x="928688" y="785813"/>
            <a:ext cx="457200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400" dirty="0">
                <a:solidFill>
                  <a:srgbClr val="0070C0"/>
                </a:solidFill>
                <a:cs typeface="Arial" pitchFamily="34" charset="0"/>
              </a:rPr>
              <a:t>столяр</a:t>
            </a:r>
          </a:p>
        </p:txBody>
      </p:sp>
      <p:sp>
        <p:nvSpPr>
          <p:cNvPr id="28" name="Трапеция 27">
            <a:extLst>
              <a:ext uri="{FF2B5EF4-FFF2-40B4-BE49-F238E27FC236}">
                <a16:creationId xmlns:a16="http://schemas.microsoft.com/office/drawing/2014/main" xmlns="" id="{F8BF56D5-CBDA-4F81-89C3-F5D8609F2C33}"/>
              </a:ext>
            </a:extLst>
          </p:cNvPr>
          <p:cNvSpPr/>
          <p:nvPr/>
        </p:nvSpPr>
        <p:spPr>
          <a:xfrm rot="1751428" flipV="1">
            <a:off x="3857539" y="665222"/>
            <a:ext cx="179830" cy="339441"/>
          </a:xfrm>
          <a:prstGeom prst="trapezoid">
            <a:avLst/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47BA35BB-6F7C-4782-9F1C-BB9169958C13}"/>
              </a:ext>
            </a:extLst>
          </p:cNvPr>
          <p:cNvSpPr/>
          <p:nvPr/>
        </p:nvSpPr>
        <p:spPr>
          <a:xfrm>
            <a:off x="928688" y="2500313"/>
            <a:ext cx="457200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400" dirty="0">
                <a:solidFill>
                  <a:srgbClr val="0070C0"/>
                </a:solidFill>
                <a:cs typeface="Arial" pitchFamily="34" charset="0"/>
              </a:rPr>
              <a:t>столяры</a:t>
            </a:r>
          </a:p>
        </p:txBody>
      </p:sp>
      <p:sp>
        <p:nvSpPr>
          <p:cNvPr id="30" name="Трапеция 29">
            <a:extLst>
              <a:ext uri="{FF2B5EF4-FFF2-40B4-BE49-F238E27FC236}">
                <a16:creationId xmlns:a16="http://schemas.microsoft.com/office/drawing/2014/main" xmlns="" id="{7824CBA2-ADFD-4553-82CA-430D90D687BD}"/>
              </a:ext>
            </a:extLst>
          </p:cNvPr>
          <p:cNvSpPr/>
          <p:nvPr/>
        </p:nvSpPr>
        <p:spPr>
          <a:xfrm rot="1751428" flipV="1">
            <a:off x="4643356" y="2379735"/>
            <a:ext cx="179830" cy="339441"/>
          </a:xfrm>
          <a:prstGeom prst="trapezoid">
            <a:avLst/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Штриховая стрелка вправо 9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880A535D-B09A-45D3-90E8-A890E173D19D}"/>
              </a:ext>
            </a:extLst>
          </p:cNvPr>
          <p:cNvSpPr/>
          <p:nvPr/>
        </p:nvSpPr>
        <p:spPr>
          <a:xfrm>
            <a:off x="8215313" y="285750"/>
            <a:ext cx="642937" cy="500063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ая прямоугольная выноска 8">
            <a:extLst>
              <a:ext uri="{FF2B5EF4-FFF2-40B4-BE49-F238E27FC236}">
                <a16:creationId xmlns:a16="http://schemas.microsoft.com/office/drawing/2014/main" xmlns="" id="{C2FAA934-460C-49F0-9C58-91EE381A8EB7}"/>
              </a:ext>
            </a:extLst>
          </p:cNvPr>
          <p:cNvSpPr/>
          <p:nvPr/>
        </p:nvSpPr>
        <p:spPr>
          <a:xfrm>
            <a:off x="428596" y="357172"/>
            <a:ext cx="5572164" cy="4000528"/>
          </a:xfrm>
          <a:prstGeom prst="wedgeRoundRectCallout">
            <a:avLst>
              <a:gd name="adj1" fmla="val -27061"/>
              <a:gd name="adj2" fmla="val 58724"/>
              <a:gd name="adj3" fmla="val 16667"/>
            </a:avLst>
          </a:prstGeom>
          <a:solidFill>
            <a:srgbClr val="FFFFFF">
              <a:alpha val="72157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52543A75-9E50-46D6-BAD6-99AD949C3AAF}"/>
              </a:ext>
            </a:extLst>
          </p:cNvPr>
          <p:cNvSpPr/>
          <p:nvPr/>
        </p:nvSpPr>
        <p:spPr>
          <a:xfrm>
            <a:off x="928688" y="785813"/>
            <a:ext cx="457200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400" dirty="0">
                <a:solidFill>
                  <a:srgbClr val="0070C0"/>
                </a:solidFill>
                <a:cs typeface="Arial" pitchFamily="34" charset="0"/>
              </a:rPr>
              <a:t>простыня</a:t>
            </a:r>
          </a:p>
        </p:txBody>
      </p:sp>
      <p:sp>
        <p:nvSpPr>
          <p:cNvPr id="28" name="Трапеция 27">
            <a:extLst>
              <a:ext uri="{FF2B5EF4-FFF2-40B4-BE49-F238E27FC236}">
                <a16:creationId xmlns:a16="http://schemas.microsoft.com/office/drawing/2014/main" xmlns="" id="{A319419A-3F90-4079-815D-77BE4E112645}"/>
              </a:ext>
            </a:extLst>
          </p:cNvPr>
          <p:cNvSpPr/>
          <p:nvPr/>
        </p:nvSpPr>
        <p:spPr>
          <a:xfrm rot="1751428" flipV="1">
            <a:off x="5071985" y="665223"/>
            <a:ext cx="179830" cy="339441"/>
          </a:xfrm>
          <a:prstGeom prst="trapezoid">
            <a:avLst/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F0F3CDC8-C7DA-4583-B379-2A6E0D5710FF}"/>
              </a:ext>
            </a:extLst>
          </p:cNvPr>
          <p:cNvSpPr/>
          <p:nvPr/>
        </p:nvSpPr>
        <p:spPr>
          <a:xfrm>
            <a:off x="928688" y="2500313"/>
            <a:ext cx="457200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400" dirty="0">
                <a:solidFill>
                  <a:srgbClr val="0070C0"/>
                </a:solidFill>
                <a:cs typeface="Arial" pitchFamily="34" charset="0"/>
              </a:rPr>
              <a:t>простыни</a:t>
            </a:r>
          </a:p>
        </p:txBody>
      </p:sp>
      <p:sp>
        <p:nvSpPr>
          <p:cNvPr id="30" name="Трапеция 29">
            <a:extLst>
              <a:ext uri="{FF2B5EF4-FFF2-40B4-BE49-F238E27FC236}">
                <a16:creationId xmlns:a16="http://schemas.microsoft.com/office/drawing/2014/main" xmlns="" id="{1DD01215-2796-4641-8986-C1E87ABFA2CF}"/>
              </a:ext>
            </a:extLst>
          </p:cNvPr>
          <p:cNvSpPr/>
          <p:nvPr/>
        </p:nvSpPr>
        <p:spPr>
          <a:xfrm rot="1751428" flipV="1">
            <a:off x="2428777" y="2379735"/>
            <a:ext cx="179830" cy="339441"/>
          </a:xfrm>
          <a:prstGeom prst="trapezoid">
            <a:avLst/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Штриховая стрелка вправо 9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F0A089B7-BBF0-4070-97C1-4229EA2B2ED2}"/>
              </a:ext>
            </a:extLst>
          </p:cNvPr>
          <p:cNvSpPr/>
          <p:nvPr/>
        </p:nvSpPr>
        <p:spPr>
          <a:xfrm>
            <a:off x="8215313" y="285750"/>
            <a:ext cx="642937" cy="500063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ая прямоугольная выноска 8">
            <a:extLst>
              <a:ext uri="{FF2B5EF4-FFF2-40B4-BE49-F238E27FC236}">
                <a16:creationId xmlns:a16="http://schemas.microsoft.com/office/drawing/2014/main" xmlns="" id="{A45BFA81-4C70-435A-A97C-F79F010D5394}"/>
              </a:ext>
            </a:extLst>
          </p:cNvPr>
          <p:cNvSpPr/>
          <p:nvPr/>
        </p:nvSpPr>
        <p:spPr>
          <a:xfrm>
            <a:off x="428596" y="357172"/>
            <a:ext cx="5572164" cy="4000528"/>
          </a:xfrm>
          <a:prstGeom prst="wedgeRoundRectCallout">
            <a:avLst>
              <a:gd name="adj1" fmla="val -27061"/>
              <a:gd name="adj2" fmla="val 58724"/>
              <a:gd name="adj3" fmla="val 16667"/>
            </a:avLst>
          </a:prstGeom>
          <a:solidFill>
            <a:srgbClr val="FFFFFF">
              <a:alpha val="72157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4A57CC9D-53D9-49E9-BACC-F6BDE7BE3716}"/>
              </a:ext>
            </a:extLst>
          </p:cNvPr>
          <p:cNvSpPr/>
          <p:nvPr/>
        </p:nvSpPr>
        <p:spPr>
          <a:xfrm>
            <a:off x="928688" y="3214688"/>
            <a:ext cx="457200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400" dirty="0">
                <a:solidFill>
                  <a:srgbClr val="0070C0"/>
                </a:solidFill>
                <a:cs typeface="Arial" pitchFamily="34" charset="0"/>
              </a:rPr>
              <a:t>строчная</a:t>
            </a:r>
          </a:p>
        </p:txBody>
      </p:sp>
      <p:sp>
        <p:nvSpPr>
          <p:cNvPr id="15" name="Трапеция 14">
            <a:extLst>
              <a:ext uri="{FF2B5EF4-FFF2-40B4-BE49-F238E27FC236}">
                <a16:creationId xmlns:a16="http://schemas.microsoft.com/office/drawing/2014/main" xmlns="" id="{E89F6B45-4385-4D63-9425-3D9C344A3BA6}"/>
              </a:ext>
            </a:extLst>
          </p:cNvPr>
          <p:cNvSpPr/>
          <p:nvPr/>
        </p:nvSpPr>
        <p:spPr>
          <a:xfrm rot="1751428" flipV="1">
            <a:off x="4429042" y="3094115"/>
            <a:ext cx="179830" cy="339441"/>
          </a:xfrm>
          <a:prstGeom prst="trapezoid">
            <a:avLst/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BC746E84-09D4-402F-AA9C-6BFF42CCA219}"/>
              </a:ext>
            </a:extLst>
          </p:cNvPr>
          <p:cNvSpPr/>
          <p:nvPr/>
        </p:nvSpPr>
        <p:spPr>
          <a:xfrm>
            <a:off x="642938" y="785813"/>
            <a:ext cx="5286375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400" dirty="0">
                <a:solidFill>
                  <a:srgbClr val="0070C0"/>
                </a:solidFill>
                <a:cs typeface="Arial" pitchFamily="34" charset="0"/>
              </a:rPr>
              <a:t>баловаться</a:t>
            </a:r>
          </a:p>
        </p:txBody>
      </p:sp>
      <p:sp>
        <p:nvSpPr>
          <p:cNvPr id="28" name="Трапеция 27">
            <a:extLst>
              <a:ext uri="{FF2B5EF4-FFF2-40B4-BE49-F238E27FC236}">
                <a16:creationId xmlns:a16="http://schemas.microsoft.com/office/drawing/2014/main" xmlns="" id="{D53D905F-D18A-4171-825F-8725EF52D490}"/>
              </a:ext>
            </a:extLst>
          </p:cNvPr>
          <p:cNvSpPr/>
          <p:nvPr/>
        </p:nvSpPr>
        <p:spPr>
          <a:xfrm rot="1751428" flipV="1">
            <a:off x="3643224" y="665223"/>
            <a:ext cx="179830" cy="339441"/>
          </a:xfrm>
          <a:prstGeom prst="trapezoid">
            <a:avLst/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573E42DA-5688-4BA9-BF1B-1286B4A0645F}"/>
              </a:ext>
            </a:extLst>
          </p:cNvPr>
          <p:cNvSpPr/>
          <p:nvPr/>
        </p:nvSpPr>
        <p:spPr>
          <a:xfrm>
            <a:off x="928688" y="2000250"/>
            <a:ext cx="4572000" cy="785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400" dirty="0">
                <a:solidFill>
                  <a:srgbClr val="0070C0"/>
                </a:solidFill>
                <a:cs typeface="Arial" pitchFamily="34" charset="0"/>
              </a:rPr>
              <a:t>красивее</a:t>
            </a:r>
          </a:p>
        </p:txBody>
      </p:sp>
      <p:sp>
        <p:nvSpPr>
          <p:cNvPr id="30" name="Трапеция 29">
            <a:extLst>
              <a:ext uri="{FF2B5EF4-FFF2-40B4-BE49-F238E27FC236}">
                <a16:creationId xmlns:a16="http://schemas.microsoft.com/office/drawing/2014/main" xmlns="" id="{F8DFF804-8C42-4067-BB28-0081FFFE354B}"/>
              </a:ext>
            </a:extLst>
          </p:cNvPr>
          <p:cNvSpPr/>
          <p:nvPr/>
        </p:nvSpPr>
        <p:spPr>
          <a:xfrm rot="1751428" flipV="1">
            <a:off x="3357472" y="1879669"/>
            <a:ext cx="179830" cy="339441"/>
          </a:xfrm>
          <a:prstGeom prst="trapezoid">
            <a:avLst/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1" name="Штриховая стрелка вправо 30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B208F0C3-04D7-4613-AE52-4E1E69150EB9}"/>
              </a:ext>
            </a:extLst>
          </p:cNvPr>
          <p:cNvSpPr/>
          <p:nvPr/>
        </p:nvSpPr>
        <p:spPr>
          <a:xfrm>
            <a:off x="8215313" y="285750"/>
            <a:ext cx="642937" cy="500063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ая прямоугольная выноска 8">
            <a:extLst>
              <a:ext uri="{FF2B5EF4-FFF2-40B4-BE49-F238E27FC236}">
                <a16:creationId xmlns:a16="http://schemas.microsoft.com/office/drawing/2014/main" xmlns="" id="{A374AE0F-8145-4047-AF20-BE2B02D7E341}"/>
              </a:ext>
            </a:extLst>
          </p:cNvPr>
          <p:cNvSpPr/>
          <p:nvPr/>
        </p:nvSpPr>
        <p:spPr>
          <a:xfrm>
            <a:off x="428596" y="357172"/>
            <a:ext cx="5572164" cy="4000528"/>
          </a:xfrm>
          <a:prstGeom prst="wedgeRoundRectCallout">
            <a:avLst>
              <a:gd name="adj1" fmla="val -27061"/>
              <a:gd name="adj2" fmla="val 58724"/>
              <a:gd name="adj3" fmla="val 16667"/>
            </a:avLst>
          </a:prstGeom>
          <a:solidFill>
            <a:srgbClr val="FFFFFF">
              <a:alpha val="72157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EFE4BB5-2BCE-4B85-979C-B4EE400ED7B9}"/>
              </a:ext>
            </a:extLst>
          </p:cNvPr>
          <p:cNvSpPr/>
          <p:nvPr/>
        </p:nvSpPr>
        <p:spPr>
          <a:xfrm>
            <a:off x="928688" y="3214688"/>
            <a:ext cx="457200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400" dirty="0">
                <a:solidFill>
                  <a:srgbClr val="0070C0"/>
                </a:solidFill>
                <a:cs typeface="Arial" pitchFamily="34" charset="0"/>
              </a:rPr>
              <a:t>поняли</a:t>
            </a:r>
          </a:p>
        </p:txBody>
      </p:sp>
      <p:sp>
        <p:nvSpPr>
          <p:cNvPr id="15" name="Трапеция 14">
            <a:extLst>
              <a:ext uri="{FF2B5EF4-FFF2-40B4-BE49-F238E27FC236}">
                <a16:creationId xmlns:a16="http://schemas.microsoft.com/office/drawing/2014/main" xmlns="" id="{768674DD-73D7-4288-B899-706868DE83F5}"/>
              </a:ext>
            </a:extLst>
          </p:cNvPr>
          <p:cNvSpPr/>
          <p:nvPr/>
        </p:nvSpPr>
        <p:spPr>
          <a:xfrm rot="1751428" flipV="1">
            <a:off x="2357341" y="3094115"/>
            <a:ext cx="179830" cy="339441"/>
          </a:xfrm>
          <a:prstGeom prst="trapezoid">
            <a:avLst/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FDA1D9E6-F45C-4287-9C83-E58C743C1008}"/>
              </a:ext>
            </a:extLst>
          </p:cNvPr>
          <p:cNvSpPr/>
          <p:nvPr/>
        </p:nvSpPr>
        <p:spPr>
          <a:xfrm>
            <a:off x="928688" y="785813"/>
            <a:ext cx="457200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400" dirty="0">
                <a:solidFill>
                  <a:srgbClr val="0070C0"/>
                </a:solidFill>
                <a:cs typeface="Arial" pitchFamily="34" charset="0"/>
              </a:rPr>
              <a:t>понял</a:t>
            </a:r>
          </a:p>
        </p:txBody>
      </p:sp>
      <p:sp>
        <p:nvSpPr>
          <p:cNvPr id="28" name="Трапеция 27">
            <a:extLst>
              <a:ext uri="{FF2B5EF4-FFF2-40B4-BE49-F238E27FC236}">
                <a16:creationId xmlns:a16="http://schemas.microsoft.com/office/drawing/2014/main" xmlns="" id="{724EFE30-A076-423C-9C8C-0F09A1ED66B6}"/>
              </a:ext>
            </a:extLst>
          </p:cNvPr>
          <p:cNvSpPr/>
          <p:nvPr/>
        </p:nvSpPr>
        <p:spPr>
          <a:xfrm rot="1751428" flipV="1">
            <a:off x="2643092" y="665223"/>
            <a:ext cx="179830" cy="339441"/>
          </a:xfrm>
          <a:prstGeom prst="trapezoid">
            <a:avLst/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5C31A7B5-7B5E-4F25-9EC6-7E2D9AA92A95}"/>
              </a:ext>
            </a:extLst>
          </p:cNvPr>
          <p:cNvSpPr/>
          <p:nvPr/>
        </p:nvSpPr>
        <p:spPr>
          <a:xfrm>
            <a:off x="928688" y="2000250"/>
            <a:ext cx="4572000" cy="785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400" dirty="0">
                <a:solidFill>
                  <a:srgbClr val="0070C0"/>
                </a:solidFill>
                <a:cs typeface="Arial" pitchFamily="34" charset="0"/>
              </a:rPr>
              <a:t>поняла</a:t>
            </a:r>
          </a:p>
        </p:txBody>
      </p:sp>
      <p:sp>
        <p:nvSpPr>
          <p:cNvPr id="30" name="Трапеция 29">
            <a:extLst>
              <a:ext uri="{FF2B5EF4-FFF2-40B4-BE49-F238E27FC236}">
                <a16:creationId xmlns:a16="http://schemas.microsoft.com/office/drawing/2014/main" xmlns="" id="{B2A5CB2E-700C-4E16-A71E-F88E659CFFFB}"/>
              </a:ext>
            </a:extLst>
          </p:cNvPr>
          <p:cNvSpPr/>
          <p:nvPr/>
        </p:nvSpPr>
        <p:spPr>
          <a:xfrm rot="1751428" flipV="1">
            <a:off x="4500480" y="1879669"/>
            <a:ext cx="179830" cy="339441"/>
          </a:xfrm>
          <a:prstGeom prst="trapezoid">
            <a:avLst/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Штриховая стрелка вправо 9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0D808C3F-013D-4E88-B9B1-199A972B0393}"/>
              </a:ext>
            </a:extLst>
          </p:cNvPr>
          <p:cNvSpPr/>
          <p:nvPr/>
        </p:nvSpPr>
        <p:spPr>
          <a:xfrm>
            <a:off x="8215313" y="285750"/>
            <a:ext cx="642937" cy="500063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ая прямоугольная выноска 8">
            <a:extLst>
              <a:ext uri="{FF2B5EF4-FFF2-40B4-BE49-F238E27FC236}">
                <a16:creationId xmlns:a16="http://schemas.microsoft.com/office/drawing/2014/main" xmlns="" id="{5D320BC1-9C2F-42F6-8CCD-03E19711344F}"/>
              </a:ext>
            </a:extLst>
          </p:cNvPr>
          <p:cNvSpPr/>
          <p:nvPr/>
        </p:nvSpPr>
        <p:spPr>
          <a:xfrm>
            <a:off x="428596" y="357172"/>
            <a:ext cx="5572164" cy="4000528"/>
          </a:xfrm>
          <a:prstGeom prst="wedgeRoundRectCallout">
            <a:avLst>
              <a:gd name="adj1" fmla="val -27061"/>
              <a:gd name="adj2" fmla="val 58724"/>
              <a:gd name="adj3" fmla="val 16667"/>
            </a:avLst>
          </a:prstGeom>
          <a:solidFill>
            <a:srgbClr val="FFFFFF">
              <a:alpha val="72157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48AFAD8A-0410-456F-A971-2CDE6EECD869}"/>
              </a:ext>
            </a:extLst>
          </p:cNvPr>
          <p:cNvSpPr/>
          <p:nvPr/>
        </p:nvSpPr>
        <p:spPr>
          <a:xfrm>
            <a:off x="928688" y="3214688"/>
            <a:ext cx="457200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400" dirty="0">
                <a:solidFill>
                  <a:srgbClr val="0070C0"/>
                </a:solidFill>
                <a:cs typeface="Arial" pitchFamily="34" charset="0"/>
              </a:rPr>
              <a:t>звонят</a:t>
            </a:r>
          </a:p>
        </p:txBody>
      </p:sp>
      <p:sp>
        <p:nvSpPr>
          <p:cNvPr id="15" name="Трапеция 14">
            <a:extLst>
              <a:ext uri="{FF2B5EF4-FFF2-40B4-BE49-F238E27FC236}">
                <a16:creationId xmlns:a16="http://schemas.microsoft.com/office/drawing/2014/main" xmlns="" id="{AE54CA1C-1D56-498E-ADB8-19F8CE9B3EC2}"/>
              </a:ext>
            </a:extLst>
          </p:cNvPr>
          <p:cNvSpPr/>
          <p:nvPr/>
        </p:nvSpPr>
        <p:spPr>
          <a:xfrm rot="1751428" flipV="1">
            <a:off x="4000414" y="3094115"/>
            <a:ext cx="179830" cy="339441"/>
          </a:xfrm>
          <a:prstGeom prst="trapezoid">
            <a:avLst/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D7BB5E32-0392-4F0E-B280-980D5397B39B}"/>
              </a:ext>
            </a:extLst>
          </p:cNvPr>
          <p:cNvSpPr/>
          <p:nvPr/>
        </p:nvSpPr>
        <p:spPr>
          <a:xfrm>
            <a:off x="928688" y="785813"/>
            <a:ext cx="457200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400" dirty="0">
                <a:solidFill>
                  <a:srgbClr val="0070C0"/>
                </a:solidFill>
                <a:cs typeface="Arial" pitchFamily="34" charset="0"/>
              </a:rPr>
              <a:t>звонить</a:t>
            </a:r>
          </a:p>
        </p:txBody>
      </p:sp>
      <p:sp>
        <p:nvSpPr>
          <p:cNvPr id="28" name="Трапеция 27">
            <a:extLst>
              <a:ext uri="{FF2B5EF4-FFF2-40B4-BE49-F238E27FC236}">
                <a16:creationId xmlns:a16="http://schemas.microsoft.com/office/drawing/2014/main" xmlns="" id="{EA187D6A-BC2D-4448-B77F-09D226212FAE}"/>
              </a:ext>
            </a:extLst>
          </p:cNvPr>
          <p:cNvSpPr/>
          <p:nvPr/>
        </p:nvSpPr>
        <p:spPr>
          <a:xfrm rot="1751428" flipV="1">
            <a:off x="3714662" y="665223"/>
            <a:ext cx="179830" cy="339441"/>
          </a:xfrm>
          <a:prstGeom prst="trapezoid">
            <a:avLst/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759B0893-23FC-4402-AB71-BC0B9AF1766E}"/>
              </a:ext>
            </a:extLst>
          </p:cNvPr>
          <p:cNvSpPr/>
          <p:nvPr/>
        </p:nvSpPr>
        <p:spPr>
          <a:xfrm>
            <a:off x="928688" y="2000250"/>
            <a:ext cx="4572000" cy="785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400" dirty="0">
                <a:solidFill>
                  <a:srgbClr val="0070C0"/>
                </a:solidFill>
                <a:cs typeface="Arial" pitchFamily="34" charset="0"/>
              </a:rPr>
              <a:t>звонит</a:t>
            </a:r>
          </a:p>
        </p:txBody>
      </p:sp>
      <p:sp>
        <p:nvSpPr>
          <p:cNvPr id="30" name="Трапеция 29">
            <a:extLst>
              <a:ext uri="{FF2B5EF4-FFF2-40B4-BE49-F238E27FC236}">
                <a16:creationId xmlns:a16="http://schemas.microsoft.com/office/drawing/2014/main" xmlns="" id="{C37879A2-307B-42E9-B2FB-E1C7A591825C}"/>
              </a:ext>
            </a:extLst>
          </p:cNvPr>
          <p:cNvSpPr/>
          <p:nvPr/>
        </p:nvSpPr>
        <p:spPr>
          <a:xfrm rot="1751428" flipV="1">
            <a:off x="4000414" y="1879668"/>
            <a:ext cx="179830" cy="339441"/>
          </a:xfrm>
          <a:prstGeom prst="trapezoid">
            <a:avLst/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Штриховая стрелка вправо 9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7FEF7DED-2517-4273-9057-1FCEE834E85D}"/>
              </a:ext>
            </a:extLst>
          </p:cNvPr>
          <p:cNvSpPr/>
          <p:nvPr/>
        </p:nvSpPr>
        <p:spPr>
          <a:xfrm>
            <a:off x="8215313" y="285750"/>
            <a:ext cx="642937" cy="500063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ая прямоугольная выноска 8">
            <a:extLst>
              <a:ext uri="{FF2B5EF4-FFF2-40B4-BE49-F238E27FC236}">
                <a16:creationId xmlns:a16="http://schemas.microsoft.com/office/drawing/2014/main" xmlns="" id="{A13F0247-1CE7-4F70-8027-93CC9C0E0993}"/>
              </a:ext>
            </a:extLst>
          </p:cNvPr>
          <p:cNvSpPr/>
          <p:nvPr/>
        </p:nvSpPr>
        <p:spPr>
          <a:xfrm>
            <a:off x="428596" y="357172"/>
            <a:ext cx="5572164" cy="4000528"/>
          </a:xfrm>
          <a:prstGeom prst="wedgeRoundRectCallout">
            <a:avLst>
              <a:gd name="adj1" fmla="val -27061"/>
              <a:gd name="adj2" fmla="val 58724"/>
              <a:gd name="adj3" fmla="val 16667"/>
            </a:avLst>
          </a:prstGeom>
          <a:solidFill>
            <a:srgbClr val="FFFFFF">
              <a:alpha val="72157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35885C11-F51C-4A5D-A83B-0B0CC768D781}"/>
              </a:ext>
            </a:extLst>
          </p:cNvPr>
          <p:cNvSpPr/>
          <p:nvPr/>
        </p:nvSpPr>
        <p:spPr>
          <a:xfrm>
            <a:off x="928688" y="3214688"/>
            <a:ext cx="457200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400" dirty="0">
                <a:solidFill>
                  <a:srgbClr val="0070C0"/>
                </a:solidFill>
                <a:cs typeface="Arial" pitchFamily="34" charset="0"/>
              </a:rPr>
              <a:t>начали</a:t>
            </a:r>
          </a:p>
        </p:txBody>
      </p:sp>
      <p:sp>
        <p:nvSpPr>
          <p:cNvPr id="15" name="Трапеция 14">
            <a:extLst>
              <a:ext uri="{FF2B5EF4-FFF2-40B4-BE49-F238E27FC236}">
                <a16:creationId xmlns:a16="http://schemas.microsoft.com/office/drawing/2014/main" xmlns="" id="{86928551-359F-4F8B-9417-1F921BFAC316}"/>
              </a:ext>
            </a:extLst>
          </p:cNvPr>
          <p:cNvSpPr/>
          <p:nvPr/>
        </p:nvSpPr>
        <p:spPr>
          <a:xfrm rot="1751428" flipV="1">
            <a:off x="2428778" y="3094115"/>
            <a:ext cx="179830" cy="339441"/>
          </a:xfrm>
          <a:prstGeom prst="trapezoid">
            <a:avLst/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74069493-A918-47D2-AD26-1E1C4922B70C}"/>
              </a:ext>
            </a:extLst>
          </p:cNvPr>
          <p:cNvSpPr/>
          <p:nvPr/>
        </p:nvSpPr>
        <p:spPr>
          <a:xfrm>
            <a:off x="928688" y="785813"/>
            <a:ext cx="457200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400" dirty="0">
                <a:solidFill>
                  <a:srgbClr val="0070C0"/>
                </a:solidFill>
                <a:cs typeface="Arial" pitchFamily="34" charset="0"/>
              </a:rPr>
              <a:t>начать</a:t>
            </a:r>
          </a:p>
        </p:txBody>
      </p:sp>
      <p:sp>
        <p:nvSpPr>
          <p:cNvPr id="28" name="Трапеция 27">
            <a:extLst>
              <a:ext uri="{FF2B5EF4-FFF2-40B4-BE49-F238E27FC236}">
                <a16:creationId xmlns:a16="http://schemas.microsoft.com/office/drawing/2014/main" xmlns="" id="{4AEC444A-51A4-4C35-9FBA-193BAFCACB9A}"/>
              </a:ext>
            </a:extLst>
          </p:cNvPr>
          <p:cNvSpPr/>
          <p:nvPr/>
        </p:nvSpPr>
        <p:spPr>
          <a:xfrm rot="1751428" flipV="1">
            <a:off x="3500348" y="665223"/>
            <a:ext cx="179830" cy="339441"/>
          </a:xfrm>
          <a:prstGeom prst="trapezoid">
            <a:avLst/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DACC7835-63D8-4A66-856E-247CEE6046D8}"/>
              </a:ext>
            </a:extLst>
          </p:cNvPr>
          <p:cNvSpPr/>
          <p:nvPr/>
        </p:nvSpPr>
        <p:spPr>
          <a:xfrm>
            <a:off x="928688" y="2000250"/>
            <a:ext cx="4572000" cy="785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400" dirty="0">
                <a:solidFill>
                  <a:srgbClr val="0070C0"/>
                </a:solidFill>
                <a:cs typeface="Arial" pitchFamily="34" charset="0"/>
              </a:rPr>
              <a:t>начала</a:t>
            </a:r>
          </a:p>
        </p:txBody>
      </p:sp>
      <p:sp>
        <p:nvSpPr>
          <p:cNvPr id="30" name="Трапеция 29">
            <a:extLst>
              <a:ext uri="{FF2B5EF4-FFF2-40B4-BE49-F238E27FC236}">
                <a16:creationId xmlns:a16="http://schemas.microsoft.com/office/drawing/2014/main" xmlns="" id="{AD444283-172B-4EAA-8F9B-3DA8041E336A}"/>
              </a:ext>
            </a:extLst>
          </p:cNvPr>
          <p:cNvSpPr/>
          <p:nvPr/>
        </p:nvSpPr>
        <p:spPr>
          <a:xfrm rot="1751428" flipV="1">
            <a:off x="4500480" y="1879669"/>
            <a:ext cx="179830" cy="339441"/>
          </a:xfrm>
          <a:prstGeom prst="trapezoid">
            <a:avLst/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Штриховая стрелка вправо 9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A631AC4F-73E2-4586-98A8-C8F2364720D4}"/>
              </a:ext>
            </a:extLst>
          </p:cNvPr>
          <p:cNvSpPr/>
          <p:nvPr/>
        </p:nvSpPr>
        <p:spPr>
          <a:xfrm>
            <a:off x="8215313" y="285750"/>
            <a:ext cx="642937" cy="500063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ая прямоугольная выноска 8">
            <a:extLst>
              <a:ext uri="{FF2B5EF4-FFF2-40B4-BE49-F238E27FC236}">
                <a16:creationId xmlns:a16="http://schemas.microsoft.com/office/drawing/2014/main" xmlns="" id="{629E199A-8000-4946-9335-1A368446C60D}"/>
              </a:ext>
            </a:extLst>
          </p:cNvPr>
          <p:cNvSpPr/>
          <p:nvPr/>
        </p:nvSpPr>
        <p:spPr>
          <a:xfrm>
            <a:off x="428596" y="357172"/>
            <a:ext cx="5572164" cy="4000528"/>
          </a:xfrm>
          <a:prstGeom prst="wedgeRoundRectCallout">
            <a:avLst>
              <a:gd name="adj1" fmla="val -27061"/>
              <a:gd name="adj2" fmla="val 58724"/>
              <a:gd name="adj3" fmla="val 16667"/>
            </a:avLst>
          </a:prstGeom>
          <a:solidFill>
            <a:srgbClr val="FFFFFF">
              <a:alpha val="72157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3579B01A-3DA6-4295-AC6C-317129A863FA}"/>
              </a:ext>
            </a:extLst>
          </p:cNvPr>
          <p:cNvSpPr/>
          <p:nvPr/>
        </p:nvSpPr>
        <p:spPr>
          <a:xfrm>
            <a:off x="928688" y="3214688"/>
            <a:ext cx="457200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400" dirty="0">
                <a:solidFill>
                  <a:srgbClr val="0070C0"/>
                </a:solidFill>
                <a:cs typeface="Arial" pitchFamily="34" charset="0"/>
              </a:rPr>
              <a:t>задали</a:t>
            </a:r>
          </a:p>
        </p:txBody>
      </p:sp>
      <p:sp>
        <p:nvSpPr>
          <p:cNvPr id="15" name="Трапеция 14">
            <a:extLst>
              <a:ext uri="{FF2B5EF4-FFF2-40B4-BE49-F238E27FC236}">
                <a16:creationId xmlns:a16="http://schemas.microsoft.com/office/drawing/2014/main" xmlns="" id="{5FECDE4F-AF70-4F83-93CC-0DC9C5D68DDE}"/>
              </a:ext>
            </a:extLst>
          </p:cNvPr>
          <p:cNvSpPr/>
          <p:nvPr/>
        </p:nvSpPr>
        <p:spPr>
          <a:xfrm rot="1751428" flipV="1">
            <a:off x="2357340" y="3094115"/>
            <a:ext cx="179830" cy="339441"/>
          </a:xfrm>
          <a:prstGeom prst="trapezoid">
            <a:avLst/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6D650F98-2D15-451B-A1A2-48D6687D2DE2}"/>
              </a:ext>
            </a:extLst>
          </p:cNvPr>
          <p:cNvSpPr/>
          <p:nvPr/>
        </p:nvSpPr>
        <p:spPr>
          <a:xfrm>
            <a:off x="928688" y="785813"/>
            <a:ext cx="457200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400" dirty="0">
                <a:solidFill>
                  <a:srgbClr val="0070C0"/>
                </a:solidFill>
                <a:cs typeface="Arial" pitchFamily="34" charset="0"/>
              </a:rPr>
              <a:t>задать</a:t>
            </a:r>
          </a:p>
        </p:txBody>
      </p:sp>
      <p:sp>
        <p:nvSpPr>
          <p:cNvPr id="28" name="Трапеция 27">
            <a:extLst>
              <a:ext uri="{FF2B5EF4-FFF2-40B4-BE49-F238E27FC236}">
                <a16:creationId xmlns:a16="http://schemas.microsoft.com/office/drawing/2014/main" xmlns="" id="{92F9F16D-5782-43A7-8196-FA7CC3C5E9A9}"/>
              </a:ext>
            </a:extLst>
          </p:cNvPr>
          <p:cNvSpPr/>
          <p:nvPr/>
        </p:nvSpPr>
        <p:spPr>
          <a:xfrm rot="1751428" flipV="1">
            <a:off x="3500348" y="665223"/>
            <a:ext cx="179830" cy="339441"/>
          </a:xfrm>
          <a:prstGeom prst="trapezoid">
            <a:avLst/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8780B2B6-CF82-4091-B718-42A83A2715F3}"/>
              </a:ext>
            </a:extLst>
          </p:cNvPr>
          <p:cNvSpPr/>
          <p:nvPr/>
        </p:nvSpPr>
        <p:spPr>
          <a:xfrm>
            <a:off x="928688" y="2000250"/>
            <a:ext cx="4572000" cy="785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400" dirty="0">
                <a:solidFill>
                  <a:srgbClr val="0070C0"/>
                </a:solidFill>
                <a:cs typeface="Arial" pitchFamily="34" charset="0"/>
              </a:rPr>
              <a:t>задал</a:t>
            </a:r>
          </a:p>
        </p:txBody>
      </p:sp>
      <p:sp>
        <p:nvSpPr>
          <p:cNvPr id="30" name="Трапеция 29">
            <a:extLst>
              <a:ext uri="{FF2B5EF4-FFF2-40B4-BE49-F238E27FC236}">
                <a16:creationId xmlns:a16="http://schemas.microsoft.com/office/drawing/2014/main" xmlns="" id="{8C0A71E7-9464-47E6-8FEB-BB43D5200CDC}"/>
              </a:ext>
            </a:extLst>
          </p:cNvPr>
          <p:cNvSpPr/>
          <p:nvPr/>
        </p:nvSpPr>
        <p:spPr>
          <a:xfrm rot="1751428" flipV="1">
            <a:off x="2643092" y="1879669"/>
            <a:ext cx="179830" cy="339441"/>
          </a:xfrm>
          <a:prstGeom prst="trapezoid">
            <a:avLst/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Штриховая стрелка вправо 9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F9B4540A-79D0-4E86-8B4A-2A70DA7B758C}"/>
              </a:ext>
            </a:extLst>
          </p:cNvPr>
          <p:cNvSpPr/>
          <p:nvPr/>
        </p:nvSpPr>
        <p:spPr>
          <a:xfrm>
            <a:off x="8215313" y="285750"/>
            <a:ext cx="642937" cy="500063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ая прямоугольная выноска 8">
            <a:extLst>
              <a:ext uri="{FF2B5EF4-FFF2-40B4-BE49-F238E27FC236}">
                <a16:creationId xmlns:a16="http://schemas.microsoft.com/office/drawing/2014/main" xmlns="" id="{1E1D069C-34CC-4D57-BFA2-1F4CD314033D}"/>
              </a:ext>
            </a:extLst>
          </p:cNvPr>
          <p:cNvSpPr/>
          <p:nvPr/>
        </p:nvSpPr>
        <p:spPr>
          <a:xfrm>
            <a:off x="428596" y="357172"/>
            <a:ext cx="5572164" cy="4000528"/>
          </a:xfrm>
          <a:prstGeom prst="wedgeRoundRectCallout">
            <a:avLst>
              <a:gd name="adj1" fmla="val -27061"/>
              <a:gd name="adj2" fmla="val 58724"/>
              <a:gd name="adj3" fmla="val 16667"/>
            </a:avLst>
          </a:prstGeom>
          <a:solidFill>
            <a:srgbClr val="FFFFFF">
              <a:alpha val="72157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E4D4A74-7D01-4D22-A11E-0D1062DE28FE}"/>
              </a:ext>
            </a:extLst>
          </p:cNvPr>
          <p:cNvSpPr/>
          <p:nvPr/>
        </p:nvSpPr>
        <p:spPr>
          <a:xfrm>
            <a:off x="928688" y="3214688"/>
            <a:ext cx="457200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400" dirty="0">
                <a:solidFill>
                  <a:srgbClr val="0070C0"/>
                </a:solidFill>
                <a:cs typeface="Arial" pitchFamily="34" charset="0"/>
              </a:rPr>
              <a:t>взяло</a:t>
            </a:r>
          </a:p>
        </p:txBody>
      </p:sp>
      <p:sp>
        <p:nvSpPr>
          <p:cNvPr id="15" name="Трапеция 14">
            <a:extLst>
              <a:ext uri="{FF2B5EF4-FFF2-40B4-BE49-F238E27FC236}">
                <a16:creationId xmlns:a16="http://schemas.microsoft.com/office/drawing/2014/main" xmlns="" id="{36ADDADE-7C64-41A6-8D94-F492502D49C1}"/>
              </a:ext>
            </a:extLst>
          </p:cNvPr>
          <p:cNvSpPr/>
          <p:nvPr/>
        </p:nvSpPr>
        <p:spPr>
          <a:xfrm rot="1751428" flipV="1">
            <a:off x="3143159" y="3094115"/>
            <a:ext cx="179830" cy="339441"/>
          </a:xfrm>
          <a:prstGeom prst="trapezoid">
            <a:avLst/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E3992EED-FFF3-4D39-BB57-7CF713EA70FE}"/>
              </a:ext>
            </a:extLst>
          </p:cNvPr>
          <p:cNvSpPr/>
          <p:nvPr/>
        </p:nvSpPr>
        <p:spPr>
          <a:xfrm>
            <a:off x="928688" y="785813"/>
            <a:ext cx="457200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400" dirty="0">
                <a:solidFill>
                  <a:srgbClr val="0070C0"/>
                </a:solidFill>
                <a:cs typeface="Arial" pitchFamily="34" charset="0"/>
              </a:rPr>
              <a:t>взяла</a:t>
            </a:r>
          </a:p>
        </p:txBody>
      </p:sp>
      <p:sp>
        <p:nvSpPr>
          <p:cNvPr id="28" name="Трапеция 27">
            <a:extLst>
              <a:ext uri="{FF2B5EF4-FFF2-40B4-BE49-F238E27FC236}">
                <a16:creationId xmlns:a16="http://schemas.microsoft.com/office/drawing/2014/main" xmlns="" id="{B77B3B53-6A09-40FB-91D1-821B255015BB}"/>
              </a:ext>
            </a:extLst>
          </p:cNvPr>
          <p:cNvSpPr/>
          <p:nvPr/>
        </p:nvSpPr>
        <p:spPr>
          <a:xfrm rot="1751428" flipV="1">
            <a:off x="4143291" y="665222"/>
            <a:ext cx="179830" cy="339441"/>
          </a:xfrm>
          <a:prstGeom prst="trapezoid">
            <a:avLst/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17F76825-15DD-418F-8B36-E968B303CE9F}"/>
              </a:ext>
            </a:extLst>
          </p:cNvPr>
          <p:cNvSpPr/>
          <p:nvPr/>
        </p:nvSpPr>
        <p:spPr>
          <a:xfrm>
            <a:off x="928688" y="2000250"/>
            <a:ext cx="4572000" cy="785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400" dirty="0">
                <a:solidFill>
                  <a:srgbClr val="0070C0"/>
                </a:solidFill>
                <a:cs typeface="Arial" pitchFamily="34" charset="0"/>
              </a:rPr>
              <a:t>взяли</a:t>
            </a:r>
          </a:p>
        </p:txBody>
      </p:sp>
      <p:sp>
        <p:nvSpPr>
          <p:cNvPr id="30" name="Трапеция 29">
            <a:extLst>
              <a:ext uri="{FF2B5EF4-FFF2-40B4-BE49-F238E27FC236}">
                <a16:creationId xmlns:a16="http://schemas.microsoft.com/office/drawing/2014/main" xmlns="" id="{51B8824F-5C25-403B-B802-E3AE04FF000B}"/>
              </a:ext>
            </a:extLst>
          </p:cNvPr>
          <p:cNvSpPr/>
          <p:nvPr/>
        </p:nvSpPr>
        <p:spPr>
          <a:xfrm rot="1751428" flipV="1">
            <a:off x="3143157" y="1879669"/>
            <a:ext cx="179830" cy="339441"/>
          </a:xfrm>
          <a:prstGeom prst="trapezoid">
            <a:avLst/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Штриховая стрелка вправо 9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08014C32-A6D0-407B-B07C-41AF6C74F3EE}"/>
              </a:ext>
            </a:extLst>
          </p:cNvPr>
          <p:cNvSpPr/>
          <p:nvPr/>
        </p:nvSpPr>
        <p:spPr>
          <a:xfrm>
            <a:off x="8215313" y="285750"/>
            <a:ext cx="642937" cy="500063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ая прямоугольная выноска 8">
            <a:extLst>
              <a:ext uri="{FF2B5EF4-FFF2-40B4-BE49-F238E27FC236}">
                <a16:creationId xmlns:a16="http://schemas.microsoft.com/office/drawing/2014/main" xmlns="" id="{31C13F7D-088D-47C5-AEF0-63C4935D520D}"/>
              </a:ext>
            </a:extLst>
          </p:cNvPr>
          <p:cNvSpPr/>
          <p:nvPr/>
        </p:nvSpPr>
        <p:spPr>
          <a:xfrm>
            <a:off x="428596" y="357172"/>
            <a:ext cx="5572164" cy="4000528"/>
          </a:xfrm>
          <a:prstGeom prst="wedgeRoundRectCallout">
            <a:avLst>
              <a:gd name="adj1" fmla="val -27061"/>
              <a:gd name="adj2" fmla="val 58724"/>
              <a:gd name="adj3" fmla="val 16667"/>
            </a:avLst>
          </a:prstGeom>
          <a:solidFill>
            <a:srgbClr val="FFFFFF">
              <a:alpha val="72157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101" name="TextBox 9"/>
          <p:cNvSpPr txBox="1">
            <a:spLocks noChangeArrowheads="1"/>
          </p:cNvSpPr>
          <p:nvPr/>
        </p:nvSpPr>
        <p:spPr bwMode="auto">
          <a:xfrm>
            <a:off x="571500" y="642938"/>
            <a:ext cx="5214938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ru-RU" altLang="ru-RU" sz="2400">
                <a:solidFill>
                  <a:srgbClr val="0070C0"/>
                </a:solidFill>
              </a:rPr>
              <a:t>Ребята!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 sz="2400">
                <a:solidFill>
                  <a:srgbClr val="0070C0"/>
                </a:solidFill>
              </a:rPr>
              <a:t>Произнесите слова правильно, соблюдая орфоэпические нормы.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 sz="2400">
                <a:solidFill>
                  <a:srgbClr val="0070C0"/>
                </a:solidFill>
              </a:rPr>
              <a:t>Для проверки кликните на слово, 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 sz="2400">
                <a:solidFill>
                  <a:srgbClr val="0070C0"/>
                </a:solidFill>
              </a:rPr>
              <a:t>и появится знак ударения.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ая прямоугольная выноска 8">
            <a:extLst>
              <a:ext uri="{FF2B5EF4-FFF2-40B4-BE49-F238E27FC236}">
                <a16:creationId xmlns:a16="http://schemas.microsoft.com/office/drawing/2014/main" xmlns="" id="{0434A3DD-7DE5-4769-A6FB-F9591AAC97FC}"/>
              </a:ext>
            </a:extLst>
          </p:cNvPr>
          <p:cNvSpPr/>
          <p:nvPr/>
        </p:nvSpPr>
        <p:spPr>
          <a:xfrm>
            <a:off x="428596" y="357172"/>
            <a:ext cx="5572164" cy="4000528"/>
          </a:xfrm>
          <a:prstGeom prst="wedgeRoundRectCallout">
            <a:avLst>
              <a:gd name="adj1" fmla="val -27061"/>
              <a:gd name="adj2" fmla="val 58724"/>
              <a:gd name="adj3" fmla="val 16667"/>
            </a:avLst>
          </a:prstGeom>
          <a:solidFill>
            <a:srgbClr val="FFFFFF">
              <a:alpha val="72157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4240328B-C53C-450C-A153-3BD3DC864FF6}"/>
              </a:ext>
            </a:extLst>
          </p:cNvPr>
          <p:cNvSpPr/>
          <p:nvPr/>
        </p:nvSpPr>
        <p:spPr>
          <a:xfrm>
            <a:off x="928688" y="785813"/>
            <a:ext cx="457200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400" dirty="0">
                <a:solidFill>
                  <a:srgbClr val="0070C0"/>
                </a:solidFill>
                <a:cs typeface="Arial" pitchFamily="34" charset="0"/>
              </a:rPr>
              <a:t>дала</a:t>
            </a:r>
          </a:p>
        </p:txBody>
      </p:sp>
      <p:sp>
        <p:nvSpPr>
          <p:cNvPr id="28" name="Трапеция 27">
            <a:extLst>
              <a:ext uri="{FF2B5EF4-FFF2-40B4-BE49-F238E27FC236}">
                <a16:creationId xmlns:a16="http://schemas.microsoft.com/office/drawing/2014/main" xmlns="" id="{2D10760C-B3C9-4ED4-AA9C-52C414C866B0}"/>
              </a:ext>
            </a:extLst>
          </p:cNvPr>
          <p:cNvSpPr/>
          <p:nvPr/>
        </p:nvSpPr>
        <p:spPr>
          <a:xfrm rot="1751428" flipV="1">
            <a:off x="4000415" y="665224"/>
            <a:ext cx="179830" cy="339441"/>
          </a:xfrm>
          <a:prstGeom prst="trapezoid">
            <a:avLst/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0A21C828-A18C-470F-A7C9-6D2410C98E15}"/>
              </a:ext>
            </a:extLst>
          </p:cNvPr>
          <p:cNvSpPr/>
          <p:nvPr/>
        </p:nvSpPr>
        <p:spPr>
          <a:xfrm>
            <a:off x="928688" y="2500313"/>
            <a:ext cx="457200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400" dirty="0">
                <a:solidFill>
                  <a:srgbClr val="0070C0"/>
                </a:solidFill>
                <a:cs typeface="Arial" pitchFamily="34" charset="0"/>
              </a:rPr>
              <a:t>дали</a:t>
            </a:r>
          </a:p>
        </p:txBody>
      </p:sp>
      <p:sp>
        <p:nvSpPr>
          <p:cNvPr id="30" name="Трапеция 29">
            <a:extLst>
              <a:ext uri="{FF2B5EF4-FFF2-40B4-BE49-F238E27FC236}">
                <a16:creationId xmlns:a16="http://schemas.microsoft.com/office/drawing/2014/main" xmlns="" id="{B96683F9-1B9B-4FBA-B997-E33271C121DF}"/>
              </a:ext>
            </a:extLst>
          </p:cNvPr>
          <p:cNvSpPr/>
          <p:nvPr/>
        </p:nvSpPr>
        <p:spPr>
          <a:xfrm rot="1751428" flipV="1">
            <a:off x="3000282" y="2308298"/>
            <a:ext cx="179830" cy="339441"/>
          </a:xfrm>
          <a:prstGeom prst="trapezoid">
            <a:avLst/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Штриховая стрелка вправо 9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CAAA5F80-F8C3-4A32-80C1-49A1C995A443}"/>
              </a:ext>
            </a:extLst>
          </p:cNvPr>
          <p:cNvSpPr/>
          <p:nvPr/>
        </p:nvSpPr>
        <p:spPr>
          <a:xfrm>
            <a:off x="8215313" y="285750"/>
            <a:ext cx="642937" cy="500063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ая прямоугольная выноска 8">
            <a:extLst>
              <a:ext uri="{FF2B5EF4-FFF2-40B4-BE49-F238E27FC236}">
                <a16:creationId xmlns:a16="http://schemas.microsoft.com/office/drawing/2014/main" xmlns="" id="{76748D5F-A651-427C-8785-67B894D0173A}"/>
              </a:ext>
            </a:extLst>
          </p:cNvPr>
          <p:cNvSpPr/>
          <p:nvPr/>
        </p:nvSpPr>
        <p:spPr>
          <a:xfrm>
            <a:off x="428596" y="357172"/>
            <a:ext cx="5572164" cy="4000528"/>
          </a:xfrm>
          <a:prstGeom prst="wedgeRoundRectCallout">
            <a:avLst>
              <a:gd name="adj1" fmla="val -27061"/>
              <a:gd name="adj2" fmla="val 58724"/>
              <a:gd name="adj3" fmla="val 16667"/>
            </a:avLst>
          </a:prstGeom>
          <a:solidFill>
            <a:srgbClr val="FFFFFF">
              <a:alpha val="72157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1D9E82A1-C089-4B15-A6F2-87D6E1E7800F}"/>
              </a:ext>
            </a:extLst>
          </p:cNvPr>
          <p:cNvSpPr/>
          <p:nvPr/>
        </p:nvSpPr>
        <p:spPr>
          <a:xfrm>
            <a:off x="785813" y="785813"/>
            <a:ext cx="4929187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400" dirty="0">
                <a:solidFill>
                  <a:srgbClr val="0070C0"/>
                </a:solidFill>
                <a:cs typeface="Arial" pitchFamily="34" charset="0"/>
              </a:rPr>
              <a:t>дарить</a:t>
            </a:r>
          </a:p>
        </p:txBody>
      </p:sp>
      <p:sp>
        <p:nvSpPr>
          <p:cNvPr id="28" name="Трапеция 27">
            <a:extLst>
              <a:ext uri="{FF2B5EF4-FFF2-40B4-BE49-F238E27FC236}">
                <a16:creationId xmlns:a16="http://schemas.microsoft.com/office/drawing/2014/main" xmlns="" id="{AA71AF69-7EF2-4A74-8CC0-E01CB8B83783}"/>
              </a:ext>
            </a:extLst>
          </p:cNvPr>
          <p:cNvSpPr/>
          <p:nvPr/>
        </p:nvSpPr>
        <p:spPr>
          <a:xfrm rot="1751428" flipV="1">
            <a:off x="3571786" y="665223"/>
            <a:ext cx="179830" cy="339441"/>
          </a:xfrm>
          <a:prstGeom prst="trapezoid">
            <a:avLst/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F988109B-CBF1-4290-B106-C45FDE538696}"/>
              </a:ext>
            </a:extLst>
          </p:cNvPr>
          <p:cNvSpPr/>
          <p:nvPr/>
        </p:nvSpPr>
        <p:spPr>
          <a:xfrm>
            <a:off x="928688" y="2500313"/>
            <a:ext cx="457200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400" dirty="0">
                <a:solidFill>
                  <a:srgbClr val="0070C0"/>
                </a:solidFill>
                <a:cs typeface="Arial" pitchFamily="34" charset="0"/>
              </a:rPr>
              <a:t>дарит</a:t>
            </a:r>
          </a:p>
        </p:txBody>
      </p:sp>
      <p:sp>
        <p:nvSpPr>
          <p:cNvPr id="30" name="Трапеция 29">
            <a:extLst>
              <a:ext uri="{FF2B5EF4-FFF2-40B4-BE49-F238E27FC236}">
                <a16:creationId xmlns:a16="http://schemas.microsoft.com/office/drawing/2014/main" xmlns="" id="{51CBFC49-9283-4B47-9EEC-EC44F36AE83C}"/>
              </a:ext>
            </a:extLst>
          </p:cNvPr>
          <p:cNvSpPr/>
          <p:nvPr/>
        </p:nvSpPr>
        <p:spPr>
          <a:xfrm rot="1751428" flipV="1">
            <a:off x="2714530" y="2379735"/>
            <a:ext cx="179830" cy="339441"/>
          </a:xfrm>
          <a:prstGeom prst="trapezoid">
            <a:avLst/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Штриховая стрелка вправо 9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9110BDF-0D13-427E-BD11-EE813E14804C}"/>
              </a:ext>
            </a:extLst>
          </p:cNvPr>
          <p:cNvSpPr/>
          <p:nvPr/>
        </p:nvSpPr>
        <p:spPr>
          <a:xfrm>
            <a:off x="8215313" y="285750"/>
            <a:ext cx="642937" cy="500063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ая прямоугольная выноска 8">
            <a:extLst>
              <a:ext uri="{FF2B5EF4-FFF2-40B4-BE49-F238E27FC236}">
                <a16:creationId xmlns:a16="http://schemas.microsoft.com/office/drawing/2014/main" xmlns="" id="{D221BB42-E9FA-4559-9C6C-564B19140734}"/>
              </a:ext>
            </a:extLst>
          </p:cNvPr>
          <p:cNvSpPr/>
          <p:nvPr/>
        </p:nvSpPr>
        <p:spPr>
          <a:xfrm>
            <a:off x="428596" y="357172"/>
            <a:ext cx="5572164" cy="4000528"/>
          </a:xfrm>
          <a:prstGeom prst="wedgeRoundRectCallout">
            <a:avLst>
              <a:gd name="adj1" fmla="val -27061"/>
              <a:gd name="adj2" fmla="val 58724"/>
              <a:gd name="adj3" fmla="val 16667"/>
            </a:avLst>
          </a:prstGeom>
          <a:solidFill>
            <a:srgbClr val="FFFFFF">
              <a:alpha val="72157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1AC5D705-59D0-4BAE-8C72-3C6ACD385E7A}"/>
              </a:ext>
            </a:extLst>
          </p:cNvPr>
          <p:cNvSpPr/>
          <p:nvPr/>
        </p:nvSpPr>
        <p:spPr>
          <a:xfrm>
            <a:off x="785813" y="785813"/>
            <a:ext cx="4929187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400" dirty="0">
                <a:solidFill>
                  <a:srgbClr val="0070C0"/>
                </a:solidFill>
                <a:cs typeface="Arial" pitchFamily="34" charset="0"/>
              </a:rPr>
              <a:t>повторить</a:t>
            </a:r>
          </a:p>
        </p:txBody>
      </p:sp>
      <p:sp>
        <p:nvSpPr>
          <p:cNvPr id="28" name="Трапеция 27">
            <a:extLst>
              <a:ext uri="{FF2B5EF4-FFF2-40B4-BE49-F238E27FC236}">
                <a16:creationId xmlns:a16="http://schemas.microsoft.com/office/drawing/2014/main" xmlns="" id="{175D84F2-4BB2-41E2-8222-939F80969E53}"/>
              </a:ext>
            </a:extLst>
          </p:cNvPr>
          <p:cNvSpPr/>
          <p:nvPr/>
        </p:nvSpPr>
        <p:spPr>
          <a:xfrm rot="1751428" flipV="1">
            <a:off x="4286167" y="665224"/>
            <a:ext cx="179830" cy="339441"/>
          </a:xfrm>
          <a:prstGeom prst="trapezoid">
            <a:avLst/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733A09C4-8659-476C-BEAC-2D3B916EE72A}"/>
              </a:ext>
            </a:extLst>
          </p:cNvPr>
          <p:cNvSpPr/>
          <p:nvPr/>
        </p:nvSpPr>
        <p:spPr>
          <a:xfrm>
            <a:off x="928688" y="2500313"/>
            <a:ext cx="457200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400" dirty="0">
                <a:solidFill>
                  <a:srgbClr val="0070C0"/>
                </a:solidFill>
                <a:cs typeface="Arial" pitchFamily="34" charset="0"/>
              </a:rPr>
              <a:t>повторил</a:t>
            </a:r>
          </a:p>
        </p:txBody>
      </p:sp>
      <p:sp>
        <p:nvSpPr>
          <p:cNvPr id="30" name="Трапеция 29">
            <a:extLst>
              <a:ext uri="{FF2B5EF4-FFF2-40B4-BE49-F238E27FC236}">
                <a16:creationId xmlns:a16="http://schemas.microsoft.com/office/drawing/2014/main" xmlns="" id="{85D9BFEF-375A-4588-80B6-1777A1C5F47D}"/>
              </a:ext>
            </a:extLst>
          </p:cNvPr>
          <p:cNvSpPr/>
          <p:nvPr/>
        </p:nvSpPr>
        <p:spPr>
          <a:xfrm rot="1751428" flipV="1">
            <a:off x="4429042" y="2379734"/>
            <a:ext cx="179830" cy="339441"/>
          </a:xfrm>
          <a:prstGeom prst="trapezoid">
            <a:avLst/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Умножение 9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B6FD410F-3122-41DE-9D66-4AF974EA8A89}"/>
              </a:ext>
            </a:extLst>
          </p:cNvPr>
          <p:cNvSpPr/>
          <p:nvPr/>
        </p:nvSpPr>
        <p:spPr>
          <a:xfrm>
            <a:off x="8215313" y="285750"/>
            <a:ext cx="642937" cy="500063"/>
          </a:xfrm>
          <a:prstGeom prst="mathMultiply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428625" y="1285875"/>
            <a:ext cx="4899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>
                <a:latin typeface="Calibri" pitchFamily="34" charset="0"/>
                <a:hlinkClick r:id="rId2"/>
              </a:rPr>
              <a:t>https://pixabay.com/p-2160539/?no_redirect</a:t>
            </a:r>
            <a:r>
              <a:rPr lang="ru-RU" altLang="ru-RU">
                <a:latin typeface="Calibri" pitchFamily="34" charset="0"/>
              </a:rPr>
              <a:t> фон</a:t>
            </a:r>
          </a:p>
        </p:txBody>
      </p:sp>
      <p:sp>
        <p:nvSpPr>
          <p:cNvPr id="25603" name="Прямоугольник 4"/>
          <p:cNvSpPr>
            <a:spLocks noChangeArrowheads="1"/>
          </p:cNvSpPr>
          <p:nvPr/>
        </p:nvSpPr>
        <p:spPr bwMode="auto">
          <a:xfrm>
            <a:off x="428625" y="1857375"/>
            <a:ext cx="7143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>
                <a:latin typeface="Calibri" pitchFamily="34" charset="0"/>
                <a:hlinkClick r:id="rId3"/>
              </a:rPr>
              <a:t>http://dutsadok.com.ua/clipart/ljudi/b59ac82003f0.png</a:t>
            </a:r>
            <a:r>
              <a:rPr lang="ru-RU" altLang="ru-RU">
                <a:latin typeface="Calibri" pitchFamily="34" charset="0"/>
              </a:rPr>
              <a:t> мальчик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24A6AFB-D990-4EE9-AC77-D750B00B9EA5}"/>
              </a:ext>
            </a:extLst>
          </p:cNvPr>
          <p:cNvSpPr txBox="1"/>
          <p:nvPr/>
        </p:nvSpPr>
        <p:spPr>
          <a:xfrm>
            <a:off x="2428860" y="285734"/>
            <a:ext cx="428628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  <a:cs typeface="+mn-cs"/>
              </a:rPr>
              <a:t>Источники: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ая прямоугольная выноска 8">
            <a:extLst>
              <a:ext uri="{FF2B5EF4-FFF2-40B4-BE49-F238E27FC236}">
                <a16:creationId xmlns:a16="http://schemas.microsoft.com/office/drawing/2014/main" xmlns="" id="{138E4A3A-75B9-40D6-849D-7F74C46E9464}"/>
              </a:ext>
            </a:extLst>
          </p:cNvPr>
          <p:cNvSpPr/>
          <p:nvPr/>
        </p:nvSpPr>
        <p:spPr>
          <a:xfrm>
            <a:off x="428596" y="357172"/>
            <a:ext cx="5572164" cy="4000528"/>
          </a:xfrm>
          <a:prstGeom prst="wedgeRoundRectCallout">
            <a:avLst>
              <a:gd name="adj1" fmla="val -27061"/>
              <a:gd name="adj2" fmla="val 58724"/>
              <a:gd name="adj3" fmla="val 16667"/>
            </a:avLst>
          </a:prstGeom>
          <a:solidFill>
            <a:srgbClr val="FFFFFF">
              <a:alpha val="72157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3D6C4DE3-4AAC-4F99-ADA6-BC9DE3B23FBB}"/>
              </a:ext>
            </a:extLst>
          </p:cNvPr>
          <p:cNvSpPr/>
          <p:nvPr/>
        </p:nvSpPr>
        <p:spPr>
          <a:xfrm>
            <a:off x="928688" y="3214688"/>
            <a:ext cx="457200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400" dirty="0">
                <a:solidFill>
                  <a:srgbClr val="0070C0"/>
                </a:solidFill>
                <a:cs typeface="Arial" pitchFamily="34" charset="0"/>
              </a:rPr>
              <a:t>километр</a:t>
            </a:r>
          </a:p>
        </p:txBody>
      </p:sp>
      <p:sp>
        <p:nvSpPr>
          <p:cNvPr id="15" name="Трапеция 14">
            <a:extLst>
              <a:ext uri="{FF2B5EF4-FFF2-40B4-BE49-F238E27FC236}">
                <a16:creationId xmlns:a16="http://schemas.microsoft.com/office/drawing/2014/main" xmlns="" id="{DDCA5EDC-353C-44D7-A7FE-F57522B5643B}"/>
              </a:ext>
            </a:extLst>
          </p:cNvPr>
          <p:cNvSpPr/>
          <p:nvPr/>
        </p:nvSpPr>
        <p:spPr>
          <a:xfrm rot="1751428" flipV="1">
            <a:off x="4143290" y="3094114"/>
            <a:ext cx="179830" cy="339441"/>
          </a:xfrm>
          <a:prstGeom prst="trapezoid">
            <a:avLst/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8D0E4EA0-167C-4359-AE1A-E74AD97805F2}"/>
              </a:ext>
            </a:extLst>
          </p:cNvPr>
          <p:cNvSpPr/>
          <p:nvPr/>
        </p:nvSpPr>
        <p:spPr>
          <a:xfrm>
            <a:off x="928688" y="785813"/>
            <a:ext cx="457200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400" dirty="0">
                <a:solidFill>
                  <a:srgbClr val="0070C0"/>
                </a:solidFill>
                <a:cs typeface="Arial" pitchFamily="34" charset="0"/>
              </a:rPr>
              <a:t>магазин</a:t>
            </a:r>
          </a:p>
        </p:txBody>
      </p:sp>
      <p:sp>
        <p:nvSpPr>
          <p:cNvPr id="28" name="Трапеция 27">
            <a:extLst>
              <a:ext uri="{FF2B5EF4-FFF2-40B4-BE49-F238E27FC236}">
                <a16:creationId xmlns:a16="http://schemas.microsoft.com/office/drawing/2014/main" xmlns="" id="{3718A7DF-E11D-47F6-A6CB-CF4BD4E3002D}"/>
              </a:ext>
            </a:extLst>
          </p:cNvPr>
          <p:cNvSpPr/>
          <p:nvPr/>
        </p:nvSpPr>
        <p:spPr>
          <a:xfrm rot="1751428" flipV="1">
            <a:off x="4143290" y="665222"/>
            <a:ext cx="179830" cy="339441"/>
          </a:xfrm>
          <a:prstGeom prst="trapezoid">
            <a:avLst/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6E7EFE94-3F4E-4133-8BFF-BEAA22E0CCDA}"/>
              </a:ext>
            </a:extLst>
          </p:cNvPr>
          <p:cNvSpPr/>
          <p:nvPr/>
        </p:nvSpPr>
        <p:spPr>
          <a:xfrm>
            <a:off x="928688" y="2000250"/>
            <a:ext cx="4572000" cy="785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400" dirty="0">
                <a:solidFill>
                  <a:srgbClr val="0070C0"/>
                </a:solidFill>
                <a:cs typeface="Arial" pitchFamily="34" charset="0"/>
              </a:rPr>
              <a:t>портфель</a:t>
            </a:r>
          </a:p>
        </p:txBody>
      </p:sp>
      <p:sp>
        <p:nvSpPr>
          <p:cNvPr id="30" name="Трапеция 29">
            <a:extLst>
              <a:ext uri="{FF2B5EF4-FFF2-40B4-BE49-F238E27FC236}">
                <a16:creationId xmlns:a16="http://schemas.microsoft.com/office/drawing/2014/main" xmlns="" id="{C78DEAA5-8A36-4797-9D4F-A7E09BD2743A}"/>
              </a:ext>
            </a:extLst>
          </p:cNvPr>
          <p:cNvSpPr/>
          <p:nvPr/>
        </p:nvSpPr>
        <p:spPr>
          <a:xfrm rot="1751428" flipV="1">
            <a:off x="4143290" y="1879668"/>
            <a:ext cx="179830" cy="339441"/>
          </a:xfrm>
          <a:prstGeom prst="trapezoid">
            <a:avLst/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1" name="Штриховая стрелка вправо 30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C670FB7E-272F-4194-8047-2D969EF7060B}"/>
              </a:ext>
            </a:extLst>
          </p:cNvPr>
          <p:cNvSpPr/>
          <p:nvPr/>
        </p:nvSpPr>
        <p:spPr>
          <a:xfrm>
            <a:off x="8215313" y="285750"/>
            <a:ext cx="642937" cy="500063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ая прямоугольная выноска 8">
            <a:extLst>
              <a:ext uri="{FF2B5EF4-FFF2-40B4-BE49-F238E27FC236}">
                <a16:creationId xmlns:a16="http://schemas.microsoft.com/office/drawing/2014/main" xmlns="" id="{467FFA09-C536-4DD6-BFFB-66DEF2ED624B}"/>
              </a:ext>
            </a:extLst>
          </p:cNvPr>
          <p:cNvSpPr/>
          <p:nvPr/>
        </p:nvSpPr>
        <p:spPr>
          <a:xfrm>
            <a:off x="428596" y="357172"/>
            <a:ext cx="5572164" cy="4000528"/>
          </a:xfrm>
          <a:prstGeom prst="wedgeRoundRectCallout">
            <a:avLst>
              <a:gd name="adj1" fmla="val -27061"/>
              <a:gd name="adj2" fmla="val 58724"/>
              <a:gd name="adj3" fmla="val 16667"/>
            </a:avLst>
          </a:prstGeom>
          <a:solidFill>
            <a:srgbClr val="FFFFFF">
              <a:alpha val="72157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644EFF45-033A-4742-9694-3ADB75A2E42A}"/>
              </a:ext>
            </a:extLst>
          </p:cNvPr>
          <p:cNvSpPr/>
          <p:nvPr/>
        </p:nvSpPr>
        <p:spPr>
          <a:xfrm>
            <a:off x="928688" y="3214688"/>
            <a:ext cx="457200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400" dirty="0">
                <a:solidFill>
                  <a:srgbClr val="0070C0"/>
                </a:solidFill>
                <a:cs typeface="Arial" pitchFamily="34" charset="0"/>
              </a:rPr>
              <a:t>алфавит</a:t>
            </a:r>
          </a:p>
        </p:txBody>
      </p:sp>
      <p:sp>
        <p:nvSpPr>
          <p:cNvPr id="15" name="Трапеция 14">
            <a:extLst>
              <a:ext uri="{FF2B5EF4-FFF2-40B4-BE49-F238E27FC236}">
                <a16:creationId xmlns:a16="http://schemas.microsoft.com/office/drawing/2014/main" xmlns="" id="{F11027B3-79A8-4FF7-8F7D-A75629E0EF87}"/>
              </a:ext>
            </a:extLst>
          </p:cNvPr>
          <p:cNvSpPr/>
          <p:nvPr/>
        </p:nvSpPr>
        <p:spPr>
          <a:xfrm rot="1751428" flipV="1">
            <a:off x="4357605" y="3094115"/>
            <a:ext cx="179830" cy="339441"/>
          </a:xfrm>
          <a:prstGeom prst="trapezoid">
            <a:avLst/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BC2A62DF-BD07-4561-8C41-FE6A27764C79}"/>
              </a:ext>
            </a:extLst>
          </p:cNvPr>
          <p:cNvSpPr/>
          <p:nvPr/>
        </p:nvSpPr>
        <p:spPr>
          <a:xfrm>
            <a:off x="928688" y="785813"/>
            <a:ext cx="457200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400" dirty="0">
                <a:solidFill>
                  <a:srgbClr val="0070C0"/>
                </a:solidFill>
                <a:cs typeface="Arial" pitchFamily="34" charset="0"/>
              </a:rPr>
              <a:t>договор</a:t>
            </a:r>
          </a:p>
        </p:txBody>
      </p:sp>
      <p:sp>
        <p:nvSpPr>
          <p:cNvPr id="28" name="Трапеция 27">
            <a:extLst>
              <a:ext uri="{FF2B5EF4-FFF2-40B4-BE49-F238E27FC236}">
                <a16:creationId xmlns:a16="http://schemas.microsoft.com/office/drawing/2014/main" xmlns="" id="{91C87507-F3BE-4063-B253-338824487618}"/>
              </a:ext>
            </a:extLst>
          </p:cNvPr>
          <p:cNvSpPr/>
          <p:nvPr/>
        </p:nvSpPr>
        <p:spPr>
          <a:xfrm rot="1751428" flipV="1">
            <a:off x="4143290" y="665222"/>
            <a:ext cx="179830" cy="339441"/>
          </a:xfrm>
          <a:prstGeom prst="trapezoid">
            <a:avLst/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368724E2-3F2A-41D6-B6F8-3BB4F82949DC}"/>
              </a:ext>
            </a:extLst>
          </p:cNvPr>
          <p:cNvSpPr/>
          <p:nvPr/>
        </p:nvSpPr>
        <p:spPr>
          <a:xfrm>
            <a:off x="928688" y="2000250"/>
            <a:ext cx="4572000" cy="785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400" dirty="0">
                <a:solidFill>
                  <a:srgbClr val="0070C0"/>
                </a:solidFill>
                <a:cs typeface="Arial" pitchFamily="34" charset="0"/>
              </a:rPr>
              <a:t>торты</a:t>
            </a:r>
          </a:p>
        </p:txBody>
      </p:sp>
      <p:sp>
        <p:nvSpPr>
          <p:cNvPr id="30" name="Трапеция 29">
            <a:extLst>
              <a:ext uri="{FF2B5EF4-FFF2-40B4-BE49-F238E27FC236}">
                <a16:creationId xmlns:a16="http://schemas.microsoft.com/office/drawing/2014/main" xmlns="" id="{54F65D86-C261-4AB7-BF66-80C06E2D9AA0}"/>
              </a:ext>
            </a:extLst>
          </p:cNvPr>
          <p:cNvSpPr/>
          <p:nvPr/>
        </p:nvSpPr>
        <p:spPr>
          <a:xfrm rot="1751428" flipV="1">
            <a:off x="2571654" y="1879669"/>
            <a:ext cx="179830" cy="339441"/>
          </a:xfrm>
          <a:prstGeom prst="trapezoid">
            <a:avLst/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Штриховая стрелка вправо 9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A2832461-B329-4F11-8D22-D0D4F7CF3F5E}"/>
              </a:ext>
            </a:extLst>
          </p:cNvPr>
          <p:cNvSpPr/>
          <p:nvPr/>
        </p:nvSpPr>
        <p:spPr>
          <a:xfrm>
            <a:off x="8215313" y="285750"/>
            <a:ext cx="642937" cy="500063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ая прямоугольная выноска 8">
            <a:extLst>
              <a:ext uri="{FF2B5EF4-FFF2-40B4-BE49-F238E27FC236}">
                <a16:creationId xmlns:a16="http://schemas.microsoft.com/office/drawing/2014/main" xmlns="" id="{F54415F0-B3E2-4F54-B2E7-CF0D4C9F216E}"/>
              </a:ext>
            </a:extLst>
          </p:cNvPr>
          <p:cNvSpPr/>
          <p:nvPr/>
        </p:nvSpPr>
        <p:spPr>
          <a:xfrm>
            <a:off x="428596" y="357172"/>
            <a:ext cx="5572164" cy="4000528"/>
          </a:xfrm>
          <a:prstGeom prst="wedgeRoundRectCallout">
            <a:avLst>
              <a:gd name="adj1" fmla="val -27061"/>
              <a:gd name="adj2" fmla="val 58724"/>
              <a:gd name="adj3" fmla="val 16667"/>
            </a:avLst>
          </a:prstGeom>
          <a:solidFill>
            <a:srgbClr val="FFFFFF">
              <a:alpha val="72157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8495284C-EC0D-420E-9DF3-C53DCCD94EBF}"/>
              </a:ext>
            </a:extLst>
          </p:cNvPr>
          <p:cNvSpPr/>
          <p:nvPr/>
        </p:nvSpPr>
        <p:spPr>
          <a:xfrm>
            <a:off x="928688" y="3214688"/>
            <a:ext cx="457200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400" dirty="0">
                <a:solidFill>
                  <a:srgbClr val="0070C0"/>
                </a:solidFill>
                <a:cs typeface="Arial" pitchFamily="34" charset="0"/>
              </a:rPr>
              <a:t>столяр</a:t>
            </a:r>
          </a:p>
        </p:txBody>
      </p:sp>
      <p:sp>
        <p:nvSpPr>
          <p:cNvPr id="15" name="Трапеция 14">
            <a:extLst>
              <a:ext uri="{FF2B5EF4-FFF2-40B4-BE49-F238E27FC236}">
                <a16:creationId xmlns:a16="http://schemas.microsoft.com/office/drawing/2014/main" xmlns="" id="{2FFA05B1-3C75-4426-9D8A-A0426C846F19}"/>
              </a:ext>
            </a:extLst>
          </p:cNvPr>
          <p:cNvSpPr/>
          <p:nvPr/>
        </p:nvSpPr>
        <p:spPr>
          <a:xfrm rot="1751428" flipV="1">
            <a:off x="3857539" y="3094115"/>
            <a:ext cx="179830" cy="339441"/>
          </a:xfrm>
          <a:prstGeom prst="trapezoid">
            <a:avLst/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445EDA9F-DC9A-4A65-A194-9CB8AACB5B5D}"/>
              </a:ext>
            </a:extLst>
          </p:cNvPr>
          <p:cNvSpPr/>
          <p:nvPr/>
        </p:nvSpPr>
        <p:spPr>
          <a:xfrm>
            <a:off x="928688" y="785813"/>
            <a:ext cx="457200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400" dirty="0">
                <a:solidFill>
                  <a:srgbClr val="0070C0"/>
                </a:solidFill>
                <a:cs typeface="Arial" pitchFamily="34" charset="0"/>
              </a:rPr>
              <a:t>щавель</a:t>
            </a:r>
          </a:p>
        </p:txBody>
      </p:sp>
      <p:sp>
        <p:nvSpPr>
          <p:cNvPr id="28" name="Трапеция 27">
            <a:extLst>
              <a:ext uri="{FF2B5EF4-FFF2-40B4-BE49-F238E27FC236}">
                <a16:creationId xmlns:a16="http://schemas.microsoft.com/office/drawing/2014/main" xmlns="" id="{9F5C92D9-B564-4D74-8634-07136CD644ED}"/>
              </a:ext>
            </a:extLst>
          </p:cNvPr>
          <p:cNvSpPr/>
          <p:nvPr/>
        </p:nvSpPr>
        <p:spPr>
          <a:xfrm rot="1751428" flipV="1">
            <a:off x="3571786" y="665224"/>
            <a:ext cx="179830" cy="339441"/>
          </a:xfrm>
          <a:prstGeom prst="trapezoid">
            <a:avLst/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EA62B214-67EE-448A-BEB4-6F5DB78C7FA1}"/>
              </a:ext>
            </a:extLst>
          </p:cNvPr>
          <p:cNvSpPr/>
          <p:nvPr/>
        </p:nvSpPr>
        <p:spPr>
          <a:xfrm>
            <a:off x="928688" y="2000250"/>
            <a:ext cx="4572000" cy="785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400" dirty="0">
                <a:solidFill>
                  <a:srgbClr val="0070C0"/>
                </a:solidFill>
                <a:cs typeface="Arial" pitchFamily="34" charset="0"/>
              </a:rPr>
              <a:t>свёкла</a:t>
            </a:r>
          </a:p>
        </p:txBody>
      </p:sp>
      <p:sp>
        <p:nvSpPr>
          <p:cNvPr id="30" name="Трапеция 29">
            <a:extLst>
              <a:ext uri="{FF2B5EF4-FFF2-40B4-BE49-F238E27FC236}">
                <a16:creationId xmlns:a16="http://schemas.microsoft.com/office/drawing/2014/main" xmlns="" id="{16946460-D922-4F45-86A5-B8118BD5EDFE}"/>
              </a:ext>
            </a:extLst>
          </p:cNvPr>
          <p:cNvSpPr/>
          <p:nvPr/>
        </p:nvSpPr>
        <p:spPr>
          <a:xfrm rot="1751428" flipV="1">
            <a:off x="2928843" y="1879669"/>
            <a:ext cx="179830" cy="339441"/>
          </a:xfrm>
          <a:prstGeom prst="trapezoid">
            <a:avLst/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Штриховая стрелка вправо 9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BED3A290-180C-41A0-B00A-86E532B1A5D6}"/>
              </a:ext>
            </a:extLst>
          </p:cNvPr>
          <p:cNvSpPr/>
          <p:nvPr/>
        </p:nvSpPr>
        <p:spPr>
          <a:xfrm>
            <a:off x="8215313" y="285750"/>
            <a:ext cx="642937" cy="500063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ая прямоугольная выноска 8">
            <a:extLst>
              <a:ext uri="{FF2B5EF4-FFF2-40B4-BE49-F238E27FC236}">
                <a16:creationId xmlns:a16="http://schemas.microsoft.com/office/drawing/2014/main" xmlns="" id="{9DE1C542-C939-4A06-86E5-D7085DB937F2}"/>
              </a:ext>
            </a:extLst>
          </p:cNvPr>
          <p:cNvSpPr/>
          <p:nvPr/>
        </p:nvSpPr>
        <p:spPr>
          <a:xfrm>
            <a:off x="428596" y="357172"/>
            <a:ext cx="5572164" cy="4000528"/>
          </a:xfrm>
          <a:prstGeom prst="wedgeRoundRectCallout">
            <a:avLst>
              <a:gd name="adj1" fmla="val -27061"/>
              <a:gd name="adj2" fmla="val 58724"/>
              <a:gd name="adj3" fmla="val 16667"/>
            </a:avLst>
          </a:prstGeom>
          <a:solidFill>
            <a:srgbClr val="FFFFFF">
              <a:alpha val="72157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1E35102B-2D97-4E02-A3F9-35323E41937D}"/>
              </a:ext>
            </a:extLst>
          </p:cNvPr>
          <p:cNvSpPr/>
          <p:nvPr/>
        </p:nvSpPr>
        <p:spPr>
          <a:xfrm>
            <a:off x="500063" y="3214688"/>
            <a:ext cx="542925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400" dirty="0">
                <a:solidFill>
                  <a:srgbClr val="0070C0"/>
                </a:solidFill>
                <a:cs typeface="Arial" pitchFamily="34" charset="0"/>
              </a:rPr>
              <a:t>инструмент</a:t>
            </a:r>
          </a:p>
        </p:txBody>
      </p:sp>
      <p:sp>
        <p:nvSpPr>
          <p:cNvPr id="15" name="Трапеция 14">
            <a:extLst>
              <a:ext uri="{FF2B5EF4-FFF2-40B4-BE49-F238E27FC236}">
                <a16:creationId xmlns:a16="http://schemas.microsoft.com/office/drawing/2014/main" xmlns="" id="{3BC086CB-8121-444B-A423-DF1EF5F831A4}"/>
              </a:ext>
            </a:extLst>
          </p:cNvPr>
          <p:cNvSpPr/>
          <p:nvPr/>
        </p:nvSpPr>
        <p:spPr>
          <a:xfrm rot="1751428" flipV="1">
            <a:off x="4500480" y="3094116"/>
            <a:ext cx="179830" cy="339441"/>
          </a:xfrm>
          <a:prstGeom prst="trapezoid">
            <a:avLst/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024D4387-8A14-414C-805D-0BAB8FF1EB7A}"/>
              </a:ext>
            </a:extLst>
          </p:cNvPr>
          <p:cNvSpPr/>
          <p:nvPr/>
        </p:nvSpPr>
        <p:spPr>
          <a:xfrm>
            <a:off x="928688" y="785813"/>
            <a:ext cx="457200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400" dirty="0">
                <a:solidFill>
                  <a:srgbClr val="0070C0"/>
                </a:solidFill>
                <a:cs typeface="Arial" pitchFamily="34" charset="0"/>
              </a:rPr>
              <a:t>шарфы</a:t>
            </a:r>
          </a:p>
        </p:txBody>
      </p:sp>
      <p:sp>
        <p:nvSpPr>
          <p:cNvPr id="28" name="Трапеция 27">
            <a:extLst>
              <a:ext uri="{FF2B5EF4-FFF2-40B4-BE49-F238E27FC236}">
                <a16:creationId xmlns:a16="http://schemas.microsoft.com/office/drawing/2014/main" xmlns="" id="{4CDC757F-D05D-4AEA-B17A-E7B5F3495EEC}"/>
              </a:ext>
            </a:extLst>
          </p:cNvPr>
          <p:cNvSpPr/>
          <p:nvPr/>
        </p:nvSpPr>
        <p:spPr>
          <a:xfrm rot="1751428" flipV="1">
            <a:off x="2571655" y="665222"/>
            <a:ext cx="179830" cy="339441"/>
          </a:xfrm>
          <a:prstGeom prst="trapezoid">
            <a:avLst/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C8D12428-8AF5-41EF-A057-C92D1AB96E2D}"/>
              </a:ext>
            </a:extLst>
          </p:cNvPr>
          <p:cNvSpPr/>
          <p:nvPr/>
        </p:nvSpPr>
        <p:spPr>
          <a:xfrm>
            <a:off x="928688" y="2000250"/>
            <a:ext cx="4572000" cy="785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400" dirty="0">
                <a:solidFill>
                  <a:srgbClr val="0070C0"/>
                </a:solidFill>
                <a:cs typeface="Arial" pitchFamily="34" charset="0"/>
              </a:rPr>
              <a:t>портфель</a:t>
            </a:r>
          </a:p>
        </p:txBody>
      </p:sp>
      <p:sp>
        <p:nvSpPr>
          <p:cNvPr id="30" name="Трапеция 29">
            <a:extLst>
              <a:ext uri="{FF2B5EF4-FFF2-40B4-BE49-F238E27FC236}">
                <a16:creationId xmlns:a16="http://schemas.microsoft.com/office/drawing/2014/main" xmlns="" id="{E67431DA-7DEC-4D79-8288-62544C0B32C9}"/>
              </a:ext>
            </a:extLst>
          </p:cNvPr>
          <p:cNvSpPr/>
          <p:nvPr/>
        </p:nvSpPr>
        <p:spPr>
          <a:xfrm rot="1751428" flipV="1">
            <a:off x="4143290" y="1879668"/>
            <a:ext cx="179830" cy="339441"/>
          </a:xfrm>
          <a:prstGeom prst="trapezoid">
            <a:avLst/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Штриховая стрелка вправо 9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F9C1DF41-D5D4-42E1-A61B-0BC49E9BA3DD}"/>
              </a:ext>
            </a:extLst>
          </p:cNvPr>
          <p:cNvSpPr/>
          <p:nvPr/>
        </p:nvSpPr>
        <p:spPr>
          <a:xfrm>
            <a:off x="8215313" y="285750"/>
            <a:ext cx="642937" cy="500063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ая прямоугольная выноска 8">
            <a:extLst>
              <a:ext uri="{FF2B5EF4-FFF2-40B4-BE49-F238E27FC236}">
                <a16:creationId xmlns:a16="http://schemas.microsoft.com/office/drawing/2014/main" xmlns="" id="{BDB153BB-94A0-4A20-9D5B-625830450FF7}"/>
              </a:ext>
            </a:extLst>
          </p:cNvPr>
          <p:cNvSpPr/>
          <p:nvPr/>
        </p:nvSpPr>
        <p:spPr>
          <a:xfrm>
            <a:off x="428596" y="357172"/>
            <a:ext cx="5572164" cy="4000528"/>
          </a:xfrm>
          <a:prstGeom prst="wedgeRoundRectCallout">
            <a:avLst>
              <a:gd name="adj1" fmla="val -27061"/>
              <a:gd name="adj2" fmla="val 58724"/>
              <a:gd name="adj3" fmla="val 16667"/>
            </a:avLst>
          </a:prstGeom>
          <a:solidFill>
            <a:srgbClr val="FFFFFF">
              <a:alpha val="72157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0EE9687A-A85A-4A45-B876-F9995FF12C43}"/>
              </a:ext>
            </a:extLst>
          </p:cNvPr>
          <p:cNvSpPr/>
          <p:nvPr/>
        </p:nvSpPr>
        <p:spPr>
          <a:xfrm>
            <a:off x="928688" y="3214688"/>
            <a:ext cx="457200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400" dirty="0">
                <a:solidFill>
                  <a:srgbClr val="0070C0"/>
                </a:solidFill>
                <a:cs typeface="Arial" pitchFamily="34" charset="0"/>
              </a:rPr>
              <a:t>банты</a:t>
            </a:r>
          </a:p>
        </p:txBody>
      </p:sp>
      <p:sp>
        <p:nvSpPr>
          <p:cNvPr id="15" name="Трапеция 14">
            <a:extLst>
              <a:ext uri="{FF2B5EF4-FFF2-40B4-BE49-F238E27FC236}">
                <a16:creationId xmlns:a16="http://schemas.microsoft.com/office/drawing/2014/main" xmlns="" id="{1AC1159D-EC37-4506-91EB-7A25E34D8D0A}"/>
              </a:ext>
            </a:extLst>
          </p:cNvPr>
          <p:cNvSpPr/>
          <p:nvPr/>
        </p:nvSpPr>
        <p:spPr>
          <a:xfrm rot="1751428" flipV="1">
            <a:off x="2643093" y="3094115"/>
            <a:ext cx="179830" cy="339441"/>
          </a:xfrm>
          <a:prstGeom prst="trapezoid">
            <a:avLst/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4EEE34C7-CACE-44ED-A56E-56B485137B1C}"/>
              </a:ext>
            </a:extLst>
          </p:cNvPr>
          <p:cNvSpPr/>
          <p:nvPr/>
        </p:nvSpPr>
        <p:spPr>
          <a:xfrm>
            <a:off x="928688" y="785813"/>
            <a:ext cx="457200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400" dirty="0">
                <a:solidFill>
                  <a:srgbClr val="0070C0"/>
                </a:solidFill>
                <a:cs typeface="Arial" pitchFamily="34" charset="0"/>
              </a:rPr>
              <a:t>ворота</a:t>
            </a:r>
          </a:p>
        </p:txBody>
      </p:sp>
      <p:sp>
        <p:nvSpPr>
          <p:cNvPr id="28" name="Трапеция 27">
            <a:extLst>
              <a:ext uri="{FF2B5EF4-FFF2-40B4-BE49-F238E27FC236}">
                <a16:creationId xmlns:a16="http://schemas.microsoft.com/office/drawing/2014/main" xmlns="" id="{911431D2-8E9D-4DE3-9745-8DBB74145E66}"/>
              </a:ext>
            </a:extLst>
          </p:cNvPr>
          <p:cNvSpPr/>
          <p:nvPr/>
        </p:nvSpPr>
        <p:spPr>
          <a:xfrm rot="1751428" flipV="1">
            <a:off x="3571785" y="665223"/>
            <a:ext cx="179830" cy="339441"/>
          </a:xfrm>
          <a:prstGeom prst="trapezoid">
            <a:avLst/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D8700B24-4409-4C18-A5B9-5E0CD6859F41}"/>
              </a:ext>
            </a:extLst>
          </p:cNvPr>
          <p:cNvSpPr/>
          <p:nvPr/>
        </p:nvSpPr>
        <p:spPr>
          <a:xfrm>
            <a:off x="928688" y="2000250"/>
            <a:ext cx="4572000" cy="785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400" dirty="0">
                <a:solidFill>
                  <a:srgbClr val="0070C0"/>
                </a:solidFill>
                <a:cs typeface="Arial" pitchFamily="34" charset="0"/>
              </a:rPr>
              <a:t>туфля</a:t>
            </a:r>
          </a:p>
        </p:txBody>
      </p:sp>
      <p:sp>
        <p:nvSpPr>
          <p:cNvPr id="30" name="Трапеция 29">
            <a:extLst>
              <a:ext uri="{FF2B5EF4-FFF2-40B4-BE49-F238E27FC236}">
                <a16:creationId xmlns:a16="http://schemas.microsoft.com/office/drawing/2014/main" xmlns="" id="{4A8E91B5-0B88-4308-86BD-88A0C15B851E}"/>
              </a:ext>
            </a:extLst>
          </p:cNvPr>
          <p:cNvSpPr/>
          <p:nvPr/>
        </p:nvSpPr>
        <p:spPr>
          <a:xfrm rot="1751428" flipV="1">
            <a:off x="2571654" y="1879669"/>
            <a:ext cx="179830" cy="339441"/>
          </a:xfrm>
          <a:prstGeom prst="trapezoid">
            <a:avLst/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Штриховая стрелка вправо 9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277F9F6D-A399-4239-A715-6E01E331D8EE}"/>
              </a:ext>
            </a:extLst>
          </p:cNvPr>
          <p:cNvSpPr/>
          <p:nvPr/>
        </p:nvSpPr>
        <p:spPr>
          <a:xfrm>
            <a:off x="8215313" y="285750"/>
            <a:ext cx="642937" cy="500063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ая прямоугольная выноска 8">
            <a:extLst>
              <a:ext uri="{FF2B5EF4-FFF2-40B4-BE49-F238E27FC236}">
                <a16:creationId xmlns:a16="http://schemas.microsoft.com/office/drawing/2014/main" xmlns="" id="{498241EE-11CB-40E2-B5EC-176C6CCCDFAB}"/>
              </a:ext>
            </a:extLst>
          </p:cNvPr>
          <p:cNvSpPr/>
          <p:nvPr/>
        </p:nvSpPr>
        <p:spPr>
          <a:xfrm>
            <a:off x="428596" y="357172"/>
            <a:ext cx="5572164" cy="4000528"/>
          </a:xfrm>
          <a:prstGeom prst="wedgeRoundRectCallout">
            <a:avLst>
              <a:gd name="adj1" fmla="val -27061"/>
              <a:gd name="adj2" fmla="val 58724"/>
              <a:gd name="adj3" fmla="val 16667"/>
            </a:avLst>
          </a:prstGeom>
          <a:solidFill>
            <a:srgbClr val="FFFFFF">
              <a:alpha val="72157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3D5124E7-5E71-4C92-8E5B-C3BF6790DF9D}"/>
              </a:ext>
            </a:extLst>
          </p:cNvPr>
          <p:cNvSpPr/>
          <p:nvPr/>
        </p:nvSpPr>
        <p:spPr>
          <a:xfrm>
            <a:off x="428625" y="3214688"/>
            <a:ext cx="542925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400" dirty="0">
                <a:solidFill>
                  <a:srgbClr val="0070C0"/>
                </a:solidFill>
                <a:cs typeface="Arial" pitchFamily="34" charset="0"/>
              </a:rPr>
              <a:t>краны</a:t>
            </a:r>
          </a:p>
        </p:txBody>
      </p:sp>
      <p:sp>
        <p:nvSpPr>
          <p:cNvPr id="15" name="Трапеция 14">
            <a:extLst>
              <a:ext uri="{FF2B5EF4-FFF2-40B4-BE49-F238E27FC236}">
                <a16:creationId xmlns:a16="http://schemas.microsoft.com/office/drawing/2014/main" xmlns="" id="{CC3E228C-CF58-4438-B328-4E4F7548DD30}"/>
              </a:ext>
            </a:extLst>
          </p:cNvPr>
          <p:cNvSpPr/>
          <p:nvPr/>
        </p:nvSpPr>
        <p:spPr>
          <a:xfrm rot="1751428" flipV="1">
            <a:off x="3000282" y="3094113"/>
            <a:ext cx="179830" cy="339441"/>
          </a:xfrm>
          <a:prstGeom prst="trapezoid">
            <a:avLst/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D094F524-A56C-4C60-BB06-B53739441E7C}"/>
              </a:ext>
            </a:extLst>
          </p:cNvPr>
          <p:cNvSpPr/>
          <p:nvPr/>
        </p:nvSpPr>
        <p:spPr>
          <a:xfrm>
            <a:off x="928688" y="785813"/>
            <a:ext cx="457200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400" dirty="0">
                <a:solidFill>
                  <a:srgbClr val="0070C0"/>
                </a:solidFill>
                <a:cs typeface="Arial" pitchFamily="34" charset="0"/>
              </a:rPr>
              <a:t>арбузы</a:t>
            </a:r>
          </a:p>
        </p:txBody>
      </p:sp>
      <p:sp>
        <p:nvSpPr>
          <p:cNvPr id="28" name="Трапеция 27">
            <a:extLst>
              <a:ext uri="{FF2B5EF4-FFF2-40B4-BE49-F238E27FC236}">
                <a16:creationId xmlns:a16="http://schemas.microsoft.com/office/drawing/2014/main" xmlns="" id="{DB6C5361-BA5A-4753-BAF5-5738CAE49511}"/>
              </a:ext>
            </a:extLst>
          </p:cNvPr>
          <p:cNvSpPr/>
          <p:nvPr/>
        </p:nvSpPr>
        <p:spPr>
          <a:xfrm rot="1751428" flipV="1">
            <a:off x="3428911" y="665223"/>
            <a:ext cx="179830" cy="339441"/>
          </a:xfrm>
          <a:prstGeom prst="trapezoid">
            <a:avLst/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B2556DCA-2FCA-4DAD-A0ED-0B2C31AB71E5}"/>
              </a:ext>
            </a:extLst>
          </p:cNvPr>
          <p:cNvSpPr/>
          <p:nvPr/>
        </p:nvSpPr>
        <p:spPr>
          <a:xfrm>
            <a:off x="928688" y="2000250"/>
            <a:ext cx="4572000" cy="785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400" dirty="0">
                <a:solidFill>
                  <a:srgbClr val="0070C0"/>
                </a:solidFill>
                <a:cs typeface="Arial" pitchFamily="34" charset="0"/>
              </a:rPr>
              <a:t>гербы</a:t>
            </a:r>
          </a:p>
        </p:txBody>
      </p:sp>
      <p:sp>
        <p:nvSpPr>
          <p:cNvPr id="30" name="Трапеция 29">
            <a:extLst>
              <a:ext uri="{FF2B5EF4-FFF2-40B4-BE49-F238E27FC236}">
                <a16:creationId xmlns:a16="http://schemas.microsoft.com/office/drawing/2014/main" xmlns="" id="{EEFA7F80-8E20-43CE-9073-36D53F1FB65A}"/>
              </a:ext>
            </a:extLst>
          </p:cNvPr>
          <p:cNvSpPr/>
          <p:nvPr/>
        </p:nvSpPr>
        <p:spPr>
          <a:xfrm rot="1751428" flipV="1">
            <a:off x="4143290" y="1879668"/>
            <a:ext cx="179830" cy="339441"/>
          </a:xfrm>
          <a:prstGeom prst="trapezoid">
            <a:avLst/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1" name="Штриховая стрелка вправо 30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96E88007-D5E9-4E80-B2A7-0FC9A79C89ED}"/>
              </a:ext>
            </a:extLst>
          </p:cNvPr>
          <p:cNvSpPr/>
          <p:nvPr/>
        </p:nvSpPr>
        <p:spPr>
          <a:xfrm>
            <a:off x="8215313" y="285750"/>
            <a:ext cx="642937" cy="500063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ая прямоугольная выноска 8">
            <a:extLst>
              <a:ext uri="{FF2B5EF4-FFF2-40B4-BE49-F238E27FC236}">
                <a16:creationId xmlns:a16="http://schemas.microsoft.com/office/drawing/2014/main" xmlns="" id="{EE9EA78B-EBBB-4299-A227-F13AF351D392}"/>
              </a:ext>
            </a:extLst>
          </p:cNvPr>
          <p:cNvSpPr/>
          <p:nvPr/>
        </p:nvSpPr>
        <p:spPr>
          <a:xfrm>
            <a:off x="428596" y="357172"/>
            <a:ext cx="5572164" cy="4000528"/>
          </a:xfrm>
          <a:prstGeom prst="wedgeRoundRectCallout">
            <a:avLst>
              <a:gd name="adj1" fmla="val -27061"/>
              <a:gd name="adj2" fmla="val 58724"/>
              <a:gd name="adj3" fmla="val 16667"/>
            </a:avLst>
          </a:prstGeom>
          <a:solidFill>
            <a:srgbClr val="FFFFFF">
              <a:alpha val="72157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FDBF1BE8-BE9B-4512-BB65-1DECDF99BF70}"/>
              </a:ext>
            </a:extLst>
          </p:cNvPr>
          <p:cNvSpPr/>
          <p:nvPr/>
        </p:nvSpPr>
        <p:spPr>
          <a:xfrm>
            <a:off x="928688" y="3214688"/>
            <a:ext cx="457200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400" dirty="0">
                <a:solidFill>
                  <a:srgbClr val="0070C0"/>
                </a:solidFill>
                <a:cs typeface="Arial" pitchFamily="34" charset="0"/>
              </a:rPr>
              <a:t>цыган</a:t>
            </a:r>
          </a:p>
        </p:txBody>
      </p:sp>
      <p:sp>
        <p:nvSpPr>
          <p:cNvPr id="15" name="Трапеция 14">
            <a:extLst>
              <a:ext uri="{FF2B5EF4-FFF2-40B4-BE49-F238E27FC236}">
                <a16:creationId xmlns:a16="http://schemas.microsoft.com/office/drawing/2014/main" xmlns="" id="{26D6A3F5-627C-417E-98D1-EA1C043E78CF}"/>
              </a:ext>
            </a:extLst>
          </p:cNvPr>
          <p:cNvSpPr/>
          <p:nvPr/>
        </p:nvSpPr>
        <p:spPr>
          <a:xfrm rot="1751428" flipV="1">
            <a:off x="3714662" y="3094115"/>
            <a:ext cx="179830" cy="339441"/>
          </a:xfrm>
          <a:prstGeom prst="trapezoid">
            <a:avLst/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C2C63D69-0FFF-459F-9484-4483F760D2A0}"/>
              </a:ext>
            </a:extLst>
          </p:cNvPr>
          <p:cNvSpPr/>
          <p:nvPr/>
        </p:nvSpPr>
        <p:spPr>
          <a:xfrm>
            <a:off x="928688" y="785813"/>
            <a:ext cx="457200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400" dirty="0">
                <a:solidFill>
                  <a:srgbClr val="0070C0"/>
                </a:solidFill>
                <a:cs typeface="Arial" pitchFamily="34" charset="0"/>
              </a:rPr>
              <a:t>ракушка</a:t>
            </a:r>
          </a:p>
        </p:txBody>
      </p:sp>
      <p:sp>
        <p:nvSpPr>
          <p:cNvPr id="28" name="Трапеция 27">
            <a:extLst>
              <a:ext uri="{FF2B5EF4-FFF2-40B4-BE49-F238E27FC236}">
                <a16:creationId xmlns:a16="http://schemas.microsoft.com/office/drawing/2014/main" xmlns="" id="{13C44115-60C0-4A62-B7A9-407FD858C824}"/>
              </a:ext>
            </a:extLst>
          </p:cNvPr>
          <p:cNvSpPr/>
          <p:nvPr/>
        </p:nvSpPr>
        <p:spPr>
          <a:xfrm rot="1751428" flipV="1">
            <a:off x="3071721" y="665222"/>
            <a:ext cx="179830" cy="339441"/>
          </a:xfrm>
          <a:prstGeom prst="trapezoid">
            <a:avLst/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4F1FDFB8-5F44-47F7-9819-E8A6D5128056}"/>
              </a:ext>
            </a:extLst>
          </p:cNvPr>
          <p:cNvSpPr/>
          <p:nvPr/>
        </p:nvSpPr>
        <p:spPr>
          <a:xfrm>
            <a:off x="928688" y="2000250"/>
            <a:ext cx="4572000" cy="785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400" dirty="0">
                <a:solidFill>
                  <a:srgbClr val="0070C0"/>
                </a:solidFill>
                <a:cs typeface="Arial" pitchFamily="34" charset="0"/>
              </a:rPr>
              <a:t>случай</a:t>
            </a:r>
          </a:p>
        </p:txBody>
      </p:sp>
      <p:sp>
        <p:nvSpPr>
          <p:cNvPr id="30" name="Трапеция 29">
            <a:extLst>
              <a:ext uri="{FF2B5EF4-FFF2-40B4-BE49-F238E27FC236}">
                <a16:creationId xmlns:a16="http://schemas.microsoft.com/office/drawing/2014/main" xmlns="" id="{61A5FFEB-19AA-4271-ABD7-739D97595816}"/>
              </a:ext>
            </a:extLst>
          </p:cNvPr>
          <p:cNvSpPr/>
          <p:nvPr/>
        </p:nvSpPr>
        <p:spPr>
          <a:xfrm rot="1751428" flipV="1">
            <a:off x="2857405" y="1808230"/>
            <a:ext cx="179830" cy="339441"/>
          </a:xfrm>
          <a:prstGeom prst="trapezoid">
            <a:avLst/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Штриховая стрелка вправо 9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F0811E8-C164-4BFB-9DB9-A9B9E3011835}"/>
              </a:ext>
            </a:extLst>
          </p:cNvPr>
          <p:cNvSpPr/>
          <p:nvPr/>
        </p:nvSpPr>
        <p:spPr>
          <a:xfrm>
            <a:off x="8215313" y="285750"/>
            <a:ext cx="642937" cy="500063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97</Words>
  <Application>Microsoft Office PowerPoint</Application>
  <PresentationFormat>Экран (16:9)</PresentationFormat>
  <Paragraphs>66</Paragraphs>
  <Slides>23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BeeskneesC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Коваль Дмитрий</dc:creator>
  <cp:lastModifiedBy>Nereus</cp:lastModifiedBy>
  <cp:revision>34</cp:revision>
  <dcterms:created xsi:type="dcterms:W3CDTF">2018-01-04T20:51:06Z</dcterms:created>
  <dcterms:modified xsi:type="dcterms:W3CDTF">2020-03-05T11:26:56Z</dcterms:modified>
</cp:coreProperties>
</file>