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30.07.2018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428596" y="6179363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633/39663434.369/0_8781d_ea3e27ef_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rniedruzaj.ucoz.ru/" TargetMode="External"/><Relationship Id="rId5" Type="http://schemas.openxmlformats.org/officeDocument/2006/relationships/hyperlink" Target="http://igraem.pro/wp-content/uploads/2014/06/duck.jpg" TargetMode="External"/><Relationship Id="rId4" Type="http://schemas.openxmlformats.org/officeDocument/2006/relationships/hyperlink" Target="http://img-fotki.yandex.ru/get/5303/69473056.c0/0_a84b9_34ae4b3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Тренажёр-раскраска</a:t>
            </a:r>
          </a:p>
          <a:p>
            <a:pPr algn="ctr"/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857892"/>
            <a:ext cx="571504" cy="42862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43042" y="464344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 УМК любой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следует за числом 35?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стоит перед 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числом 60?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Где представлено число  53 в виде суммы разрядных слагаемых?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51 + 2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50 + 3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= 52 + 1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Сравни числа 78 и 87.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стоит между числами 83 и 85?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 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Уменьшаемое 42, вычитаемое 10. Чему равна разность?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сумму двух одинаковых слагаемых, одно из которых 11.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929586" y="5643578"/>
            <a:ext cx="714380" cy="7143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215238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 Мой подарок готов.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5643578"/>
            <a:ext cx="578647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помощь.</a:t>
            </a:r>
          </a:p>
        </p:txBody>
      </p:sp>
      <p:pic>
        <p:nvPicPr>
          <p:cNvPr id="5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142873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71744"/>
            <a:ext cx="2920345" cy="30420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001024" y="5786454"/>
            <a:ext cx="500066" cy="500066"/>
          </a:xfrm>
          <a:prstGeom prst="actionButtonReturn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71435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1285860"/>
            <a:ext cx="42862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Кружево 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http://img-fotki.yandex.ru/get/5633/39663434.369/0_8781d_ea3e27ef_L.png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Мышонок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http://img-fotki.yandex.ru/get/5303/69473056.c0/0_a84b9_34ae4b3_XL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Раскраска 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http://igraem.pro/wp-content/uploads/2014/06/duck.jpg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85776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выполнена в рамках творческой мастерской "Технологические приемы создания ЭУМ средствами программы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PoverPoint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Кулаковой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Н. И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85860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приготовил подарок для своего друга, но не раскрасил его.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Помогите мне в этом. Отвечайте на вопросы и картинка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постепенно раскрасится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571472" y="642918"/>
            <a:ext cx="500066" cy="571504"/>
          </a:xfrm>
          <a:prstGeom prst="actionButtonInformation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>
            <a:hlinkClick r:id="" action="ppaction://hlinkshowjump?jump=nextslide"/>
          </p:cNvPr>
          <p:cNvSpPr/>
          <p:nvPr/>
        </p:nvSpPr>
        <p:spPr>
          <a:xfrm>
            <a:off x="2357422" y="5143512"/>
            <a:ext cx="2214578" cy="928694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r>
              <a:rPr lang="ru-RU" sz="3200" b="1" dirty="0">
                <a:solidFill>
                  <a:srgbClr val="C00000"/>
                </a:solidFill>
                <a:latin typeface="a_RussDecor" pitchFamily="82" charset="-52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4877471" cy="4143404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каком числе 4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 7 ед.?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меньше, чем 70, на 1?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сумму чисел 8 и 50.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разность чисел 94 и 4.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число, в котором 5 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а единиц на 2 меньше, чем десятков.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увеличили на 7, 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получили 30?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число уменьшили на 9, 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получили 21?</a:t>
            </a: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316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a_RussDecor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 </cp:lastModifiedBy>
  <cp:revision>17</cp:revision>
  <dcterms:created xsi:type="dcterms:W3CDTF">2014-03-26T13:06:05Z</dcterms:created>
  <dcterms:modified xsi:type="dcterms:W3CDTF">2018-07-30T19:42:11Z</dcterms:modified>
</cp:coreProperties>
</file>