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6" r:id="rId5"/>
    <p:sldId id="275" r:id="rId6"/>
    <p:sldId id="278" r:id="rId7"/>
    <p:sldId id="280" r:id="rId8"/>
    <p:sldId id="274" r:id="rId9"/>
    <p:sldId id="267" r:id="rId10"/>
    <p:sldId id="279" r:id="rId11"/>
    <p:sldId id="281" r:id="rId12"/>
    <p:sldId id="27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43634"/>
    <a:srgbClr val="4D1C1B"/>
    <a:srgbClr val="0000FF"/>
    <a:srgbClr val="0000CC"/>
    <a:srgbClr val="009900"/>
    <a:srgbClr val="2B957C"/>
    <a:srgbClr val="21715E"/>
    <a:srgbClr val="008EB0"/>
    <a:srgbClr val="10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85DC-6EC7-4049-A5BE-8971E9E07CB1}" type="datetimeFigureOut">
              <a:rPr lang="ru-RU" smtClean="0"/>
              <a:pPr/>
              <a:t>19.08.2018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1CF4-9B8C-4294-A92E-989751DCCB5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3" descr="D:\Clipart\Рамки и уголки\рамки\1\9d44111cc5cdc5169093a470dd44ee66f1c144c4_original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516" y="188640"/>
            <a:ext cx="8712968" cy="6480720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28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m0-tub-ru.yandex.net/i?id=dc337bed018329364ecc82611352d145-l&amp;n=13" TargetMode="External"/><Relationship Id="rId13" Type="http://schemas.openxmlformats.org/officeDocument/2006/relationships/hyperlink" Target="http://izbe.ru/img/book/12/trrpmqxr.jpg" TargetMode="External"/><Relationship Id="rId18" Type="http://schemas.openxmlformats.org/officeDocument/2006/relationships/hyperlink" Target="https://cs42.babysfera.ru/d/f/c/c/89199288.419618607.jpeg" TargetMode="External"/><Relationship Id="rId26" Type="http://schemas.openxmlformats.org/officeDocument/2006/relationships/hyperlink" Target="http://al-taiclub.com/images/marine-crab-clipart-17.png" TargetMode="External"/><Relationship Id="rId3" Type="http://schemas.openxmlformats.org/officeDocument/2006/relationships/hyperlink" Target="https://img-fotki.yandex.ru/get/17859/16969765.25e/0_96513_f6acd96b_orig.png" TargetMode="External"/><Relationship Id="rId21" Type="http://schemas.openxmlformats.org/officeDocument/2006/relationships/hyperlink" Target="http://www.playcast.ru/uploads/2017/02/27/21809577.png" TargetMode="External"/><Relationship Id="rId7" Type="http://schemas.openxmlformats.org/officeDocument/2006/relationships/hyperlink" Target="https://ds02.infourok.ru/uploads/ex/01e8/000224c7-8d6de0f9/img9.jpg" TargetMode="External"/><Relationship Id="rId12" Type="http://schemas.openxmlformats.org/officeDocument/2006/relationships/hyperlink" Target="http://hilt.com.ua/admin/bindata/_0193747_image1.jpg" TargetMode="External"/><Relationship Id="rId17" Type="http://schemas.openxmlformats.org/officeDocument/2006/relationships/hyperlink" Target="https://prikolnye-kartinki.ru/img/picture/Oct/25/e0b9ad6ef559d4f30c3e7131fd047a26/5.jpg" TargetMode="External"/><Relationship Id="rId25" Type="http://schemas.openxmlformats.org/officeDocument/2006/relationships/hyperlink" Target="https://fondosdepantallaymuchomas.files.wordpress.com/2010/12/310.png" TargetMode="External"/><Relationship Id="rId2" Type="http://schemas.openxmlformats.org/officeDocument/2006/relationships/hyperlink" Target="http://s017.radikal.ru/i420/1611/ac/95462f0ef587.png" TargetMode="External"/><Relationship Id="rId16" Type="http://schemas.openxmlformats.org/officeDocument/2006/relationships/hyperlink" Target="https://shop-stiker.ru/image/cache/catalog/sticker_pied/nk_3790_01-500x500.png" TargetMode="External"/><Relationship Id="rId20" Type="http://schemas.openxmlformats.org/officeDocument/2006/relationships/hyperlink" Target="http://www.karavaynews.ru/wp-content/uploads/2015/04/ivan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.weblancer.net/download/965521_935xp.jpg" TargetMode="External"/><Relationship Id="rId11" Type="http://schemas.openxmlformats.org/officeDocument/2006/relationships/hyperlink" Target="http://apideliverycity.ru/assets/agregator/upload/ud/cf47adc99a59325a1fde4182f73f0dfe.png" TargetMode="External"/><Relationship Id="rId24" Type="http://schemas.openxmlformats.org/officeDocument/2006/relationships/hyperlink" Target="http://m-in-city.ru/foto13.png?i=3303&amp;k=akvariumnie-zolotie-ribki-foto-s-nazvaniyami" TargetMode="External"/><Relationship Id="rId5" Type="http://schemas.openxmlformats.org/officeDocument/2006/relationships/hyperlink" Target="http://ds317.omsk.obr55.ru/files/2016/01/be3cf6901e30648f0855e6121210d60e.png" TargetMode="External"/><Relationship Id="rId15" Type="http://schemas.openxmlformats.org/officeDocument/2006/relationships/hyperlink" Target="https://img-fotki.yandex.ru/get/194858/155414390.41/0_1c178b_947b51f0_orig.jpg" TargetMode="External"/><Relationship Id="rId23" Type="http://schemas.openxmlformats.org/officeDocument/2006/relationships/hyperlink" Target="http://pbs.twimg.com/profile_images/498585209772589056/SMd_PWW2_normal.png" TargetMode="External"/><Relationship Id="rId28" Type="http://schemas.openxmlformats.org/officeDocument/2006/relationships/hyperlink" Target="https://skazki-dlja-detej.com/wp-content/uploads/2017/10/skazka-lisa-i-volk-1024x764.jpg" TargetMode="External"/><Relationship Id="rId10" Type="http://schemas.openxmlformats.org/officeDocument/2006/relationships/hyperlink" Target="http://skazkibasni.ru/wp-content/uploads/2017/09/%D0%BD%D0%B3.jpg" TargetMode="External"/><Relationship Id="rId19" Type="http://schemas.openxmlformats.org/officeDocument/2006/relationships/hyperlink" Target="http://img-fotki.yandex.ru/get/5607/23869276.6/0_85a95_503dcf4c_M.jpg" TargetMode="External"/><Relationship Id="rId4" Type="http://schemas.openxmlformats.org/officeDocument/2006/relationships/hyperlink" Target="http://www.dshilbt.yanao.ru/wp-content/uploads/2017/05/original.jpg" TargetMode="External"/><Relationship Id="rId9" Type="http://schemas.openxmlformats.org/officeDocument/2006/relationships/hyperlink" Target="https://im0-tub-ru.yandex.net/i?id=821cac4df06d0421ee260dca805bb026&amp;n=13" TargetMode="External"/><Relationship Id="rId14" Type="http://schemas.openxmlformats.org/officeDocument/2006/relationships/hyperlink" Target="https://im0-tub-ru.yandex.net/i?id=1b3ab86cebefe701c20c55aa2b0543ca&amp;n=13" TargetMode="External"/><Relationship Id="rId22" Type="http://schemas.openxmlformats.org/officeDocument/2006/relationships/hyperlink" Target="http://www.playcast.ru/uploads/2016/01/28/17025436.png" TargetMode="External"/><Relationship Id="rId27" Type="http://schemas.openxmlformats.org/officeDocument/2006/relationships/hyperlink" Target="http://img01.chitalnya.ru/upload/245/66845970368012787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96499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Литературное  чтение, 2 класс</a:t>
            </a:r>
          </a:p>
        </p:txBody>
      </p:sp>
      <p:pic>
        <p:nvPicPr>
          <p:cNvPr id="1026" name="Picture 2" descr="C:\Users\Лариса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44" y="1124744"/>
            <a:ext cx="7783513" cy="2395537"/>
          </a:xfrm>
          <a:prstGeom prst="rect">
            <a:avLst/>
          </a:prstGeom>
          <a:noFill/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3743BA-D28E-45EC-96E7-3787F39B9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1e8/000224c7-8d6de0f9/img9.jpg"/>
          <p:cNvPicPr>
            <a:picLocks noChangeAspect="1" noChangeArrowheads="1"/>
          </p:cNvPicPr>
          <p:nvPr/>
        </p:nvPicPr>
        <p:blipFill>
          <a:blip r:embed="rId2" cstate="print"/>
          <a:srcRect t="2927" b="3398"/>
          <a:stretch>
            <a:fillRect/>
          </a:stretch>
        </p:blipFill>
        <p:spPr bwMode="auto">
          <a:xfrm>
            <a:off x="1187624" y="764704"/>
            <a:ext cx="687676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rcRect r="24000"/>
          <a:stretch>
            <a:fillRect/>
          </a:stretch>
        </p:blipFill>
        <p:spPr>
          <a:xfrm>
            <a:off x="1259632" y="4077072"/>
            <a:ext cx="1093734" cy="1147994"/>
          </a:xfrm>
          <a:prstGeom prst="rect">
            <a:avLst/>
          </a:prstGeom>
        </p:spPr>
      </p:pic>
      <p:pic>
        <p:nvPicPr>
          <p:cNvPr id="9" name="Рисунок 8" descr="Куз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1960" y="2492896"/>
            <a:ext cx="1440160" cy="2048310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Лариса\Desktop\965521_935xp.jpg"/>
          <p:cNvPicPr>
            <a:picLocks noChangeAspect="1" noChangeArrowheads="1"/>
          </p:cNvPicPr>
          <p:nvPr/>
        </p:nvPicPr>
        <p:blipFill>
          <a:blip r:embed="rId2" cstate="print"/>
          <a:srcRect l="2874" r="7072"/>
          <a:stretch>
            <a:fillRect/>
          </a:stretch>
        </p:blipFill>
        <p:spPr bwMode="auto">
          <a:xfrm>
            <a:off x="1187624" y="837000"/>
            <a:ext cx="676875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playcast.ru/uploads/2016/01/28/170254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1236488" cy="1482627"/>
          </a:xfrm>
          <a:prstGeom prst="rect">
            <a:avLst/>
          </a:prstGeom>
          <a:noFill/>
        </p:spPr>
      </p:pic>
      <p:pic>
        <p:nvPicPr>
          <p:cNvPr id="2052" name="Picture 4" descr="http://www.playcast.ru/uploads/2017/02/27/21809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864096" cy="1017693"/>
          </a:xfrm>
          <a:prstGeom prst="rect">
            <a:avLst/>
          </a:prstGeom>
          <a:noFill/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Em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74634" cy="49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7389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84899">
            <a:off x="2948569" y="5076551"/>
            <a:ext cx="881608" cy="740550"/>
          </a:xfrm>
          <a:prstGeom prst="rect">
            <a:avLst/>
          </a:prstGeom>
        </p:spPr>
      </p:pic>
      <p:pic>
        <p:nvPicPr>
          <p:cNvPr id="6" name="Рисунок 5" descr="94898375_0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1368152" cy="1487122"/>
          </a:xfrm>
          <a:prstGeom prst="rect">
            <a:avLst/>
          </a:prstGeom>
        </p:spPr>
      </p:pic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4247964" y="5733256"/>
            <a:ext cx="648072" cy="576064"/>
          </a:xfrm>
          <a:prstGeom prst="mathMultiply">
            <a:avLst/>
          </a:prstGeom>
          <a:solidFill>
            <a:srgbClr val="943634"/>
          </a:solidFill>
          <a:ln>
            <a:solidFill>
              <a:srgbClr val="9436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1472" y="1207293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</a:rPr>
              <a:t>Фон - автор Ольга Бор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2"/>
              </a:rPr>
              <a:t>Василиса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3"/>
              </a:rPr>
              <a:t>Рамка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4"/>
              </a:rPr>
              <a:t>Курочка Ряба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5"/>
              </a:rPr>
              <a:t>Теремок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6"/>
              </a:rPr>
              <a:t>Царевна-лягушка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7"/>
              </a:rPr>
              <a:t>Колобок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8"/>
              </a:rPr>
              <a:t>Гуси-лебеди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9"/>
              </a:rPr>
              <a:t>Маша и медведь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10"/>
              </a:rPr>
              <a:t>Лиса и тетерев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11"/>
              </a:rPr>
              <a:t>Сыр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12"/>
              </a:rPr>
              <a:t>У страха глаза велики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13"/>
              </a:rPr>
              <a:t>Петушок и бобовое зернышко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hlinkClick r:id="rId14"/>
              </a:rPr>
              <a:t>Грибы</a:t>
            </a: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1912" y="1279301"/>
            <a:ext cx="310249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0000FF"/>
                </a:solidFill>
                <a:hlinkClick r:id="rId15"/>
              </a:rPr>
              <a:t>Сова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16"/>
              </a:rPr>
              <a:t>Попугай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17"/>
              </a:rPr>
              <a:t>Мышка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 err="1">
                <a:solidFill>
                  <a:srgbClr val="0000FF"/>
                </a:solidFill>
                <a:hlinkClick r:id="rId18"/>
              </a:rPr>
              <a:t>Домовёнок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19"/>
              </a:rPr>
              <a:t>Медвежонок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0"/>
              </a:rPr>
              <a:t>Емеля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1"/>
              </a:rPr>
              <a:t>Ведро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2"/>
              </a:rPr>
              <a:t>Щука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3"/>
              </a:rPr>
              <a:t>Котик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4"/>
              </a:rPr>
              <a:t>Золотая рыбка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5"/>
              </a:rPr>
              <a:t>Снеговик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6"/>
              </a:rPr>
              <a:t>Краб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7"/>
              </a:rPr>
              <a:t>Ёжик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  <a:hlinkClick r:id="rId28"/>
              </a:rPr>
              <a:t>Лисичка-сестричка</a:t>
            </a:r>
            <a:endParaRPr lang="ru-RU" sz="2400" b="1" dirty="0">
              <a:solidFill>
                <a:srgbClr val="0000FF"/>
              </a:solidFill>
            </a:endParaRPr>
          </a:p>
          <a:p>
            <a:endParaRPr lang="ru-RU" sz="2600" b="1" dirty="0">
              <a:solidFill>
                <a:srgbClr val="0000FF"/>
              </a:solidFill>
            </a:endParaRPr>
          </a:p>
          <a:p>
            <a:endParaRPr lang="ru-RU" sz="2600" b="1" dirty="0">
              <a:solidFill>
                <a:srgbClr val="0000FF"/>
              </a:solidFill>
            </a:endParaRPr>
          </a:p>
          <a:p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Дорогие ребята!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Я знаю, что вы очень любите читать сказки.  Я предлагаю  вам вспомнить    хорошо известные русские народные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сказки и попробовать на каждой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картинке найти лишний предмет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или героя, которые не относятся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к  данному произведению.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Перейти на другой слайд вы сможете </a:t>
            </a:r>
          </a:p>
          <a:p>
            <a:pPr algn="ctr"/>
            <a:r>
              <a:rPr lang="ru-RU" sz="3200" b="1" dirty="0">
                <a:solidFill>
                  <a:srgbClr val="000099"/>
                </a:solidFill>
                <a:latin typeface="Monotype Corsiva" pitchFamily="66" charset="0"/>
              </a:rPr>
              <a:t>по стрелке.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5462f0ef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1800200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5043" y="5949280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0099"/>
                </a:solidFill>
              </a:rPr>
              <a:t>(3-7 слайды – 1 предмет или герой, 8-12 –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риса\Desktop\i1.jpg"/>
          <p:cNvPicPr>
            <a:picLocks noChangeAspect="1" noChangeArrowheads="1"/>
          </p:cNvPicPr>
          <p:nvPr/>
        </p:nvPicPr>
        <p:blipFill>
          <a:blip r:embed="rId2" cstate="print"/>
          <a:srcRect l="3580"/>
          <a:stretch>
            <a:fillRect/>
          </a:stretch>
        </p:blipFill>
        <p:spPr bwMode="auto">
          <a:xfrm>
            <a:off x="1223628" y="836712"/>
            <a:ext cx="669674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apideliverycity.ru/assets/agregator/upload/ud/cf47adc99a59325a1fde4182f73f0d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37672">
            <a:off x="3821219" y="1958140"/>
            <a:ext cx="552618" cy="552618"/>
          </a:xfrm>
          <a:prstGeom prst="rect">
            <a:avLst/>
          </a:prstGeom>
          <a:noFill/>
        </p:spPr>
      </p:pic>
      <p:pic>
        <p:nvPicPr>
          <p:cNvPr id="6" name="Рисунок 5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риса\Desktop\i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3628" y="837000"/>
            <a:ext cx="669674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Clipart\Природа\Грибы\4473903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81128"/>
            <a:ext cx="1080120" cy="878663"/>
          </a:xfrm>
          <a:prstGeom prst="rect">
            <a:avLst/>
          </a:prstGeom>
          <a:noFill/>
        </p:spPr>
      </p:pic>
      <p:pic>
        <p:nvPicPr>
          <p:cNvPr id="4" name="Рисунок 3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877272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Лариса\Desktop\i2.jpg"/>
          <p:cNvPicPr>
            <a:picLocks noChangeAspect="1" noChangeArrowheads="1"/>
          </p:cNvPicPr>
          <p:nvPr/>
        </p:nvPicPr>
        <p:blipFill>
          <a:blip r:embed="rId2" cstate="print"/>
          <a:srcRect b="37631"/>
          <a:stretch>
            <a:fillRect/>
          </a:stretch>
        </p:blipFill>
        <p:spPr bwMode="auto">
          <a:xfrm>
            <a:off x="1223628" y="837000"/>
            <a:ext cx="6696744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635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1875" y="3789040"/>
            <a:ext cx="1047877" cy="1080120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ds317.omsk.obr55.ru/files/2016/01/be3cf6901e30648f0855e6121210d60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7000"/>
            <a:ext cx="6624736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Tq6zXRn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8827" y="1340768"/>
            <a:ext cx="721205" cy="919017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ариса\Desktop\skazka-lisa-i-volk-1024x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948285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877272"/>
            <a:ext cx="926515" cy="426685"/>
          </a:xfrm>
          <a:prstGeom prst="rect">
            <a:avLst/>
          </a:prstGeom>
        </p:spPr>
      </p:pic>
      <p:pic>
        <p:nvPicPr>
          <p:cNvPr id="6" name="Рисунок 5" descr="0_90e40_2d7bc414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73289">
            <a:off x="3138908" y="3771534"/>
            <a:ext cx="850408" cy="5457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ipart\Сказка\Картинки\illyustraciya-s-izbushkoy-web.jpg"/>
          <p:cNvPicPr>
            <a:picLocks noChangeAspect="1" noChangeArrowheads="1"/>
          </p:cNvPicPr>
          <p:nvPr/>
        </p:nvPicPr>
        <p:blipFill>
          <a:blip r:embed="rId2" cstate="print"/>
          <a:srcRect l="3796"/>
          <a:stretch>
            <a:fillRect/>
          </a:stretch>
        </p:blipFill>
        <p:spPr bwMode="auto">
          <a:xfrm>
            <a:off x="971600" y="837000"/>
            <a:ext cx="712879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Clipart\Сказка\герои сказок\Звери из сказок\334.png"/>
          <p:cNvPicPr>
            <a:picLocks noChangeAspect="1" noChangeArrowheads="1"/>
          </p:cNvPicPr>
          <p:nvPr/>
        </p:nvPicPr>
        <p:blipFill>
          <a:blip r:embed="rId3" cstate="print"/>
          <a:srcRect b="40880"/>
          <a:stretch>
            <a:fillRect/>
          </a:stretch>
        </p:blipFill>
        <p:spPr bwMode="auto">
          <a:xfrm>
            <a:off x="971600" y="2276872"/>
            <a:ext cx="1923432" cy="1584000"/>
          </a:xfrm>
          <a:prstGeom prst="rect">
            <a:avLst/>
          </a:prstGeom>
          <a:noFill/>
        </p:spPr>
      </p:pic>
      <p:pic>
        <p:nvPicPr>
          <p:cNvPr id="2052" name="Picture 4" descr="C:\Users\Лариса\Desktop\Рисунок.png"/>
          <p:cNvPicPr>
            <a:picLocks noChangeAspect="1" noChangeArrowheads="1"/>
          </p:cNvPicPr>
          <p:nvPr/>
        </p:nvPicPr>
        <p:blipFill>
          <a:blip r:embed="rId4" cstate="print"/>
          <a:srcRect l="7624" t="3823" r="5648" b="49604"/>
          <a:stretch>
            <a:fillRect/>
          </a:stretch>
        </p:blipFill>
        <p:spPr bwMode="auto">
          <a:xfrm>
            <a:off x="1043608" y="3356992"/>
            <a:ext cx="151216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кцинация-птиц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139575">
            <a:off x="2541747" y="1137126"/>
            <a:ext cx="1095441" cy="684651"/>
          </a:xfrm>
          <a:prstGeom prst="rect">
            <a:avLst/>
          </a:prstGeom>
        </p:spPr>
      </p:pic>
      <p:pic>
        <p:nvPicPr>
          <p:cNvPr id="7" name="Рисунок 6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7000"/>
            <a:ext cx="6768752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835342" cy="828467"/>
          </a:xfrm>
          <a:prstGeom prst="rect">
            <a:avLst/>
          </a:prstGeom>
        </p:spPr>
      </p:pic>
      <p:pic>
        <p:nvPicPr>
          <p:cNvPr id="20" name="Рисунок 19" descr="516217_html_1696cb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645024"/>
            <a:ext cx="936104" cy="936104"/>
          </a:xfrm>
          <a:prstGeom prst="rect">
            <a:avLst/>
          </a:prstGeom>
        </p:spPr>
      </p:pic>
      <p:pic>
        <p:nvPicPr>
          <p:cNvPr id="5" name="Рисунок 4" descr="Рисунок2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8743" y="5954643"/>
            <a:ext cx="926515" cy="4266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112</Words>
  <Application>Microsoft Office PowerPoint</Application>
  <PresentationFormat>Экран (4:3)</PresentationFormat>
  <Paragraphs>41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 </cp:lastModifiedBy>
  <cp:revision>145</cp:revision>
  <dcterms:created xsi:type="dcterms:W3CDTF">2017-06-08T17:30:53Z</dcterms:created>
  <dcterms:modified xsi:type="dcterms:W3CDTF">2018-08-19T20:02:30Z</dcterms:modified>
</cp:coreProperties>
</file>