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7" r:id="rId5"/>
    <p:sldId id="268" r:id="rId6"/>
    <p:sldId id="261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D9AC48-6824-4769-8F28-617132856551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032FE3-5251-4E38-A39D-1908EF6B1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E9CF-ABDB-47C4-B322-C4DA538599AC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E4EB-7324-42AB-B350-A53E2A35F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107A-8E1A-4EDE-9D59-C6445B1C2746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6063-3C64-4832-8900-6F6E39CED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E1C9-4F12-4C42-96AE-FAB7D9F414BC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E694-9B08-499A-9FA6-9009E0139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27A4-25F2-4D8C-BA56-D5C7B1BDC83C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DAC8F-A773-4F96-84CE-BDBF61746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4B1D-10EC-406E-A1D8-EF4FCF322A1F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B2CD-0330-4A3B-8A63-96E4A53DB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698D-2A3F-4C14-9509-CBF11ACA2ABB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36E5-C773-407F-9756-8667A7C5B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4019-BFB9-4776-8303-33A55A661417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71D9-8CBB-420C-A7DA-4A28B5D45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1B69-30D0-4BC1-BE4B-7B95679B21B1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AF36-6720-49BC-B8AC-A08F9A45C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6190-5F49-41E6-B3AC-77D9A04C6AE7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ECA3-4082-4B30-8BF6-56DE41BA8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2957-DBB6-41CB-BCE3-FD53F2ADCDFF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100E-9755-492E-B208-4082D9AA4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6AE1-FE0E-4685-913A-A3B9282F97D5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21F6-FD99-4C95-85D2-285C18B5B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115AA-0DC1-4D6A-9F68-7B1AF2021602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465C88-8FCC-4591-9AE8-EBE272E77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6600" b="1" smtClean="0">
                <a:solidFill>
                  <a:srgbClr val="0070C0"/>
                </a:solidFill>
              </a:rPr>
              <a:t>Морской леопард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ПРЕЗЕНТАЦИЯ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УЧЕНИЦЫ  1-А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Школы №491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СИМОНОВОЙ МАРИИ.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Морской леопард</a:t>
            </a:r>
          </a:p>
        </p:txBody>
      </p:sp>
      <p:pic>
        <p:nvPicPr>
          <p:cNvPr id="3075" name="Содержимое 5" descr="морской леопар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85813"/>
            <a:ext cx="6786563" cy="3857625"/>
          </a:xfrm>
        </p:spPr>
      </p:pic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0" y="45720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Calibri" pitchFamily="34" charset="0"/>
              </a:rPr>
              <a:t>Морской леопард</a:t>
            </a:r>
            <a:r>
              <a:rPr lang="ru-RU" altLang="ru-RU" sz="2800">
                <a:latin typeface="Calibri" pitchFamily="34" charset="0"/>
              </a:rPr>
              <a:t> относится к семейству </a:t>
            </a:r>
            <a:r>
              <a:rPr lang="ru-RU" altLang="ru-RU" sz="2800" b="1">
                <a:latin typeface="Calibri" pitchFamily="34" charset="0"/>
              </a:rPr>
              <a:t>тюленей</a:t>
            </a:r>
            <a:r>
              <a:rPr lang="ru-RU" altLang="ru-RU" sz="2800">
                <a:latin typeface="Calibri" pitchFamily="34" charset="0"/>
              </a:rPr>
              <a:t>, и является самым крупным представителем этого вида. </a:t>
            </a:r>
            <a:endParaRPr lang="ru-RU" altLang="ru-RU" sz="2800"/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0" y="5500688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Calibri" pitchFamily="34" charset="0"/>
              </a:rPr>
              <a:t>Вес  </a:t>
            </a:r>
            <a:r>
              <a:rPr lang="ru-RU" altLang="ru-RU" sz="2800" b="1" u="sng">
                <a:latin typeface="Calibri" pitchFamily="34" charset="0"/>
              </a:rPr>
              <a:t> примерно 300-500 килограмм, а длинна 3-4 метра.</a:t>
            </a:r>
          </a:p>
          <a:p>
            <a:endParaRPr lang="ru-RU" alt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Морской-леопард-Образ-жизни-и-среда-обитания-морского-леопарда-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4099" name="AutoShape 4" descr="Морской-леопард-Образ-жизни-и-среда-обитания-морского-леопарда-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4100" name="Рисунок 3" descr="м.л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0"/>
            <a:ext cx="6215063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0" y="4071938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Calibri" pitchFamily="34" charset="0"/>
              </a:rPr>
              <a:t>Его окрас – на темно серой шкуре расположены беспорядочно белые пятна. Клыки острые  примерно  2,5 сантиметра, ушных раковин у него нет. У Морского леопарда хорошо развито зрение и обоняние. Передние плавники  помогают двигаться в воде , а задними ластами он отталкивается от воды</a:t>
            </a:r>
            <a:r>
              <a:rPr lang="ru-RU" altLang="ru-RU" sz="2400">
                <a:latin typeface="Calibri" pitchFamily="34" charset="0"/>
              </a:rPr>
              <a:t>.</a:t>
            </a:r>
            <a:endParaRPr lang="ru-RU" alt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м .л.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0"/>
            <a:ext cx="5715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57188" y="3714750"/>
            <a:ext cx="877093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Обитают морские леопарды в холодных водах Антарктики. Зимой уплывают к  теплым берегам  Патагонии, Австралии, Огненной  земли, а с наступлением лета  возвращаются.    В  основном они  обитают около берега и не уплывают далеко в океан.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428625" y="4786313"/>
            <a:ext cx="7904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/>
              <a:t>Морские леопарды питаются рыбой, раками и также</a:t>
            </a:r>
          </a:p>
          <a:p>
            <a:r>
              <a:rPr lang="ru-RU" altLang="ru-RU" sz="2400"/>
              <a:t> охотятся на пингвинов.</a:t>
            </a:r>
          </a:p>
          <a:p>
            <a:r>
              <a:rPr lang="ru-RU" altLang="ru-RU" sz="2400"/>
              <a:t>Нападают они на добычу в воде и там же её убивают.</a:t>
            </a:r>
          </a:p>
        </p:txBody>
      </p:sp>
      <p:pic>
        <p:nvPicPr>
          <p:cNvPr id="6147" name="Рисунок 2" descr="м.л.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571500"/>
            <a:ext cx="6357938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428625" y="4643438"/>
            <a:ext cx="80724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Calibri" pitchFamily="34" charset="0"/>
              </a:rPr>
              <a:t>. Леопард имеет привычку снимать шкуру со своей добычи. Мотая свою жертву из стороны в сторону над водой, морской леопард отделяет ненужное ему мясо от жирной шкуры.</a:t>
            </a:r>
            <a:endParaRPr lang="ru-RU" altLang="ru-RU" sz="2800"/>
          </a:p>
        </p:txBody>
      </p:sp>
      <p:pic>
        <p:nvPicPr>
          <p:cNvPr id="7171" name="Рисунок 2" descr="м.л.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357188"/>
            <a:ext cx="670877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6"/>
          <p:cNvSpPr>
            <a:spLocks noChangeArrowheads="1"/>
          </p:cNvSpPr>
          <p:nvPr/>
        </p:nvSpPr>
        <p:spPr bwMode="auto">
          <a:xfrm>
            <a:off x="0" y="4214813"/>
            <a:ext cx="8858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Calibri" pitchFamily="34" charset="0"/>
              </a:rPr>
              <a:t>С приходом весны у морских леопардов начинается сезон размножения. </a:t>
            </a:r>
          </a:p>
          <a:p>
            <a:r>
              <a:rPr lang="ru-RU" altLang="ru-RU" sz="2800">
                <a:latin typeface="Calibri" pitchFamily="34" charset="0"/>
              </a:rPr>
              <a:t>Спарившись в воде , самки ожидают появление потомства через 11 месяцев.. Детеныши появляются на свет на льду, сразу удивляя размерами – до 30 кг. веса и около полутора метров в длину.</a:t>
            </a:r>
          </a:p>
        </p:txBody>
      </p:sp>
      <p:pic>
        <p:nvPicPr>
          <p:cNvPr id="8195" name="Рисунок 7" descr="м.л. с детеныше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0"/>
            <a:ext cx="559593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428625" y="51435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latin typeface="Calibri" pitchFamily="34" charset="0"/>
              </a:rPr>
              <a:t>Первый месяц самка кормит его молоком, затем учит нырять и охотиться. Половой зрелости морские леопарды достигают к четырем годам, продолжительность их жизни около 26 лет.</a:t>
            </a:r>
          </a:p>
        </p:txBody>
      </p:sp>
      <p:pic>
        <p:nvPicPr>
          <p:cNvPr id="9219" name="Рисунок 5" descr="м.л.с детенышем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0"/>
            <a:ext cx="73945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428625" y="4357688"/>
            <a:ext cx="835818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Calibri" pitchFamily="34" charset="0"/>
              </a:rPr>
              <a:t>.</a:t>
            </a:r>
          </a:p>
          <a:p>
            <a:r>
              <a:rPr lang="ru-RU" altLang="ru-RU" sz="2400">
                <a:latin typeface="Calibri" pitchFamily="34" charset="0"/>
              </a:rPr>
              <a:t>Численность морских леопардов составляет 400 тысяч.  </a:t>
            </a:r>
          </a:p>
          <a:p>
            <a:r>
              <a:rPr lang="ru-RU" altLang="ru-RU" sz="2400">
                <a:latin typeface="Calibri" pitchFamily="34" charset="0"/>
              </a:rPr>
              <a:t>Главной опасностью для этих животных станет глобальное потепление. Остается только надеяться, что изменение климата не повлечет за собой угрозу их жизни.</a:t>
            </a:r>
          </a:p>
        </p:txBody>
      </p:sp>
      <p:pic>
        <p:nvPicPr>
          <p:cNvPr id="10243" name="Рисунок 1" descr="м.л.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0"/>
            <a:ext cx="74295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274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Морской леопард</vt:lpstr>
      <vt:lpstr>Морской леопард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Морской леопард</dc:title>
  <dc:creator>Ольга</dc:creator>
  <cp:lastModifiedBy>Nereus</cp:lastModifiedBy>
  <cp:revision>26</cp:revision>
  <dcterms:created xsi:type="dcterms:W3CDTF">2018-01-27T13:12:09Z</dcterms:created>
  <dcterms:modified xsi:type="dcterms:W3CDTF">2020-03-02T12:52:21Z</dcterms:modified>
</cp:coreProperties>
</file>