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9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6" r:id="rId10"/>
    <p:sldId id="287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3" r:id="rId19"/>
    <p:sldId id="281" r:id="rId20"/>
    <p:sldId id="282" r:id="rId21"/>
    <p:sldId id="284" r:id="rId22"/>
    <p:sldId id="288" r:id="rId23"/>
    <p:sldId id="285" r:id="rId24"/>
    <p:sldId id="286" r:id="rId25"/>
    <p:sldId id="289" r:id="rId26"/>
    <p:sldId id="290" r:id="rId27"/>
    <p:sldId id="291" r:id="rId28"/>
    <p:sldId id="292" r:id="rId29"/>
    <p:sldId id="294" r:id="rId30"/>
    <p:sldId id="295" r:id="rId31"/>
    <p:sldId id="296" r:id="rId32"/>
    <p:sldId id="297" r:id="rId33"/>
    <p:sldId id="300" r:id="rId34"/>
    <p:sldId id="298" r:id="rId35"/>
    <p:sldId id="299" r:id="rId36"/>
    <p:sldId id="312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10" r:id="rId46"/>
    <p:sldId id="311" r:id="rId47"/>
    <p:sldId id="314" r:id="rId48"/>
    <p:sldId id="315" r:id="rId49"/>
    <p:sldId id="324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5" r:id="rId59"/>
    <p:sldId id="326" r:id="rId60"/>
  </p:sldIdLst>
  <p:sldSz cx="9144000" cy="6858000" type="screen4x3"/>
  <p:notesSz cx="6858000" cy="9144000"/>
  <p:custDataLst>
    <p:tags r:id="rId6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  <a:srgbClr val="FF5B5B"/>
    <a:srgbClr val="1508C4"/>
    <a:srgbClr val="070A83"/>
    <a:srgbClr val="1F08C6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2473" autoAdjust="0"/>
  </p:normalViewPr>
  <p:slideViewPr>
    <p:cSldViewPr>
      <p:cViewPr>
        <p:scale>
          <a:sx n="69" d="100"/>
          <a:sy n="69" d="100"/>
        </p:scale>
        <p:origin x="-133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Хамелеоны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имеют длину тела 30 см, наиболее крупные достигают 50—60 см, самые мелкие — 3—5 см.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кенгуру мощные задние ноги, массивный хвост, узкие плечи, маленькие, похожие на человеческие руки, передние лапы, которыми кенгуру выкапывают клубни и корни. Является неофициальным символом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Австралии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Зверобой продырявленный широко применяется как в народной, так и в традиционной медицине. Его  используют как вяжущее, противовоспалительное и тонизирующее средство, при кашле, проносах, коликах, болезнях печени, для укрепления дёсен.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0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0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0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slide" Target="slide3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5" Type="http://schemas.openxmlformats.org/officeDocument/2006/relationships/slide" Target="slide3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30.wav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5.xml"/><Relationship Id="rId18" Type="http://schemas.openxmlformats.org/officeDocument/2006/relationships/slide" Target="slide36.xml"/><Relationship Id="rId26" Type="http://schemas.openxmlformats.org/officeDocument/2006/relationships/slide" Target="slide54.xml"/><Relationship Id="rId3" Type="http://schemas.openxmlformats.org/officeDocument/2006/relationships/slide" Target="slide3.xml"/><Relationship Id="rId21" Type="http://schemas.openxmlformats.org/officeDocument/2006/relationships/slide" Target="slide43.xml"/><Relationship Id="rId7" Type="http://schemas.openxmlformats.org/officeDocument/2006/relationships/slide" Target="slide12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52.xml"/><Relationship Id="rId2" Type="http://schemas.openxmlformats.org/officeDocument/2006/relationships/notesSlide" Target="../notesSlides/notesSlide2.xml"/><Relationship Id="rId16" Type="http://schemas.openxmlformats.org/officeDocument/2006/relationships/slide" Target="slide31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21.xml"/><Relationship Id="rId24" Type="http://schemas.openxmlformats.org/officeDocument/2006/relationships/slide" Target="slide49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23" Type="http://schemas.openxmlformats.org/officeDocument/2006/relationships/slide" Target="slide47.xml"/><Relationship Id="rId28" Type="http://schemas.openxmlformats.org/officeDocument/2006/relationships/image" Target="../media/image5.png"/><Relationship Id="rId10" Type="http://schemas.openxmlformats.org/officeDocument/2006/relationships/slide" Target="slide18.xml"/><Relationship Id="rId19" Type="http://schemas.openxmlformats.org/officeDocument/2006/relationships/slide" Target="slide39.xml"/><Relationship Id="rId4" Type="http://schemas.openxmlformats.org/officeDocument/2006/relationships/slide" Target="slide5.xml"/><Relationship Id="rId9" Type="http://schemas.openxmlformats.org/officeDocument/2006/relationships/slide" Target="slide16.xml"/><Relationship Id="rId14" Type="http://schemas.openxmlformats.org/officeDocument/2006/relationships/slide" Target="slide27.xml"/><Relationship Id="rId22" Type="http://schemas.openxmlformats.org/officeDocument/2006/relationships/slide" Target="slide45.xml"/><Relationship Id="rId27" Type="http://schemas.openxmlformats.org/officeDocument/2006/relationships/slide" Target="slide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slide" Target="slide3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5" Type="http://schemas.openxmlformats.org/officeDocument/2006/relationships/slide" Target="slide3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image" Target="../media/image22.jpe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30.wav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30.wav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image" Target="../media/image27.jpeg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30.wav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image" Target="../media/image32.jpeg"/><Relationship Id="rId4" Type="http://schemas.openxmlformats.org/officeDocument/2006/relationships/slide" Target="slid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1%D0%B2%D0%BE%D1%8F_%D0%B8%D0%B3%D1%80%D0%B0" TargetMode="External"/><Relationship Id="rId3" Type="http://schemas.openxmlformats.org/officeDocument/2006/relationships/image" Target="../media/image34.jpeg"/><Relationship Id="rId7" Type="http://schemas.openxmlformats.org/officeDocument/2006/relationships/hyperlink" Target="http://retsepty-s-foto.ru/uploads/taginator/Jul-2013/kot-v-meshke-foto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padmania.org/wp-content/uploads/svoyaig1.jpg" TargetMode="External"/><Relationship Id="rId5" Type="http://schemas.openxmlformats.org/officeDocument/2006/relationships/hyperlink" Target="http://s004.radikal.ru/i206/1104/46/67c84dab6e2e.gif" TargetMode="External"/><Relationship Id="rId4" Type="http://schemas.openxmlformats.org/officeDocument/2006/relationships/hyperlink" Target="http://get-tune.net/?a=music&amp;q=%F1%E2%EE%FF+%E8%E3%F0%E0+%E7%E0%F1%F2%E0%E2%EA%E0" TargetMode="External"/><Relationship Id="rId9" Type="http://schemas.openxmlformats.org/officeDocument/2006/relationships/hyperlink" Target="http://elenaranko.ucoz.ru/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alachov.com/blog/wp-content/uploads/2013/02/%C2%A9Kalachov_Oleg_Kalachov_com_Negev_001.jpg" TargetMode="External"/><Relationship Id="rId13" Type="http://schemas.openxmlformats.org/officeDocument/2006/relationships/hyperlink" Target="http://lifeglobe.net/blogs/details?id=415" TargetMode="External"/><Relationship Id="rId18" Type="http://schemas.openxmlformats.org/officeDocument/2006/relationships/hyperlink" Target="http://healthymir.ru/wp-content/uploads/2011/12/Zveroboi.jpg" TargetMode="External"/><Relationship Id="rId26" Type="http://schemas.openxmlformats.org/officeDocument/2006/relationships/hyperlink" Target="http://universetoday-rus.com/_bl/2/98811791.jpg" TargetMode="External"/><Relationship Id="rId3" Type="http://schemas.openxmlformats.org/officeDocument/2006/relationships/hyperlink" Target="http://farm2.staticflickr.com/1279/4695621313_3d373b1660_b.jpg" TargetMode="External"/><Relationship Id="rId21" Type="http://schemas.openxmlformats.org/officeDocument/2006/relationships/hyperlink" Target="http://foto-zverey.ru/4/kenguru_8.jpg" TargetMode="External"/><Relationship Id="rId7" Type="http://schemas.openxmlformats.org/officeDocument/2006/relationships/hyperlink" Target="http://upload.wikimedia.org/wikipedia/commons/7/7a/Iceberg_Ilulissat.jpg" TargetMode="External"/><Relationship Id="rId12" Type="http://schemas.openxmlformats.org/officeDocument/2006/relationships/hyperlink" Target="http://lifeglobe.net/blogs/details?id=381" TargetMode="External"/><Relationship Id="rId17" Type="http://schemas.openxmlformats.org/officeDocument/2006/relationships/hyperlink" Target="http://img-fotki.yandex.ru/get/4525/64843573.6b/0_7566b_8807524a_orig.jpg" TargetMode="External"/><Relationship Id="rId25" Type="http://schemas.openxmlformats.org/officeDocument/2006/relationships/hyperlink" Target="http://www.zooyarsk.ru/upload_files/news/25_1.jpg" TargetMode="External"/><Relationship Id="rId2" Type="http://schemas.openxmlformats.org/officeDocument/2006/relationships/image" Target="../media/image35.jpeg"/><Relationship Id="rId16" Type="http://schemas.openxmlformats.org/officeDocument/2006/relationships/hyperlink" Target="http://med-rast.ru/pics/podorognik.jpg" TargetMode="External"/><Relationship Id="rId20" Type="http://schemas.openxmlformats.org/officeDocument/2006/relationships/hyperlink" Target="http://www.kartinki24.ru/uploads/gallery/main/81/kartinki24ru_jaguar_09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hamora.info/up2/photo_image/cache/full_gallery/36728.1338703700.jpg" TargetMode="External"/><Relationship Id="rId11" Type="http://schemas.openxmlformats.org/officeDocument/2006/relationships/hyperlink" Target="http://www.wff44.org/assets/images/na%20segodnia/gagarin2.jpg" TargetMode="External"/><Relationship Id="rId24" Type="http://schemas.openxmlformats.org/officeDocument/2006/relationships/hyperlink" Target="http://www.deryabino.ru/ptaha/klest-elovik/klest-elovik02.jpg" TargetMode="External"/><Relationship Id="rId5" Type="http://schemas.openxmlformats.org/officeDocument/2006/relationships/hyperlink" Target="http://mariuver.files.wordpress.com/2012/03/eskim_igla.jpg" TargetMode="External"/><Relationship Id="rId15" Type="http://schemas.openxmlformats.org/officeDocument/2006/relationships/hyperlink" Target="http://www.zhilex-fito.ru/images/krupnomeri/big/bereza%20obicnovennaya.jpg" TargetMode="External"/><Relationship Id="rId23" Type="http://schemas.openxmlformats.org/officeDocument/2006/relationships/hyperlink" Target="http://img1.liveinternet.ru/images/attach/c/3/74/887/74887793_nalim.jpg" TargetMode="External"/><Relationship Id="rId10" Type="http://schemas.openxmlformats.org/officeDocument/2006/relationships/hyperlink" Target="http://900igr.net/datas/astronomija/50-let-kosmonavtiki/0006-006-Sobaka-Lajka-pervaja-kosmicheskaja-puteshestvennitsa.jpg" TargetMode="External"/><Relationship Id="rId19" Type="http://schemas.openxmlformats.org/officeDocument/2006/relationships/hyperlink" Target="http://palettelife.ru/wp-content/uploads/2011/12/sinij-kit01.jpg" TargetMode="External"/><Relationship Id="rId4" Type="http://schemas.openxmlformats.org/officeDocument/2006/relationships/hyperlink" Target="http://www.animalsglobe.ru/wp-content/uploads/2012/02/%D1%85%D0%B0%D0%BC%D0%B5%D0%BB%D0%B5%D0%BE%D0%BD-13.jpg" TargetMode="External"/><Relationship Id="rId9" Type="http://schemas.openxmlformats.org/officeDocument/2006/relationships/hyperlink" Target="http://www.hint4.me/uploads/posts/2012-11/1353038328_skin-specialist-sun-screen-sun.jpg" TargetMode="External"/><Relationship Id="rId14" Type="http://schemas.openxmlformats.org/officeDocument/2006/relationships/hyperlink" Target="http://lifeglobe.net/blogs/details?id=395" TargetMode="External"/><Relationship Id="rId22" Type="http://schemas.openxmlformats.org/officeDocument/2006/relationships/hyperlink" Target="http://fortis-center.ru/upload/iblock/166/166ee542d6962b6dc529a7b9819271ed.jpg" TargetMode="External"/><Relationship Id="rId27" Type="http://schemas.openxmlformats.org/officeDocument/2006/relationships/hyperlink" Target="http://upload.wikimedia.org/wikipedia/commons/2/2e/TurkmenbashiSea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30.wav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648" y="4293096"/>
            <a:ext cx="6106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Мир вокруг нас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                 В мире животных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600201"/>
            <a:ext cx="7056784" cy="19728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259632" y="1556792"/>
            <a:ext cx="7704856" cy="2232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Это редкий представитель кошачьих, занесен в Международную Красную книгу. </a:t>
            </a:r>
          </a:p>
          <a:p>
            <a:r>
              <a:rPr lang="ru-RU" sz="4000" b="1" dirty="0" smtClean="0">
                <a:solidFill>
                  <a:schemeClr val="tx1"/>
                </a:solidFill>
              </a:rPr>
              <a:t>         В настоящее время этот удивительный зверь заселяет почти всю лесопокрытую часть Приморского и Хабаровского краев.                   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            В мире животных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</a:t>
            </a:r>
            <a:r>
              <a:rPr lang="ru-RU" sz="4300" b="1" dirty="0" smtClean="0">
                <a:solidFill>
                  <a:srgbClr val="00B0F0"/>
                </a:solidFill>
              </a:rPr>
              <a:t>амурский тигр</a:t>
            </a:r>
            <a:endParaRPr lang="ru-RU" sz="4300" b="1" dirty="0">
              <a:solidFill>
                <a:srgbClr val="00B0F0"/>
              </a:solidFill>
            </a:endParaRPr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pic>
        <p:nvPicPr>
          <p:cNvPr id="2050" name="Picture 2" descr="C:\Users\Димка\Desktop\-upload_files-news-25_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51720" y="1124744"/>
            <a:ext cx="5544616" cy="4269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восходящий ряд.wav"/>
          </p:stSnd>
        </p:sndAc>
      </p:transition>
    </mc:Choice>
    <mc:Fallback xmlns="">
      <p:transition spd="slow">
        <p:sndAc>
          <p:stSnd>
            <p:snd r:embed="rId7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           </a:t>
            </a:r>
            <a:r>
              <a:rPr lang="ru-RU" sz="4800" b="1" dirty="0" smtClean="0">
                <a:solidFill>
                  <a:srgbClr val="00B0F0"/>
                </a:solidFill>
              </a:rPr>
              <a:t>В мире животных</a:t>
            </a:r>
            <a:endParaRPr lang="ru-RU" sz="48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1"/>
            <a:ext cx="7848872" cy="2116831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115616" y="1628800"/>
            <a:ext cx="7776864" cy="2232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Это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великолепный прыгун, способный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одним прыжком перепрыгнуть на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9-12 м. Вместе со страусом эму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изображён на гербе Австралии.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3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           </a:t>
            </a:r>
            <a:r>
              <a:rPr lang="ru-RU" sz="4800" b="1" dirty="0" smtClean="0">
                <a:solidFill>
                  <a:srgbClr val="00B0F0"/>
                </a:solidFill>
              </a:rPr>
              <a:t>В мире животных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</a:t>
            </a:r>
          </a:p>
          <a:p>
            <a:pPr>
              <a:buNone/>
            </a:pPr>
            <a:r>
              <a:rPr lang="ru-RU" dirty="0" smtClean="0"/>
              <a:t>                               </a:t>
            </a:r>
            <a:r>
              <a:rPr lang="ru-RU" sz="4300" b="1" dirty="0" smtClean="0">
                <a:solidFill>
                  <a:srgbClr val="00B0F0"/>
                </a:solidFill>
              </a:rPr>
              <a:t>кенгуру    </a:t>
            </a:r>
            <a:r>
              <a:rPr lang="ru-RU" dirty="0" smtClean="0"/>
              <a:t>         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7170" name="Picture 2" descr="C:\Users\Димка\Desktop\kenguru_8.jpg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2051720" y="1628800"/>
            <a:ext cx="6192688" cy="4153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        В мире растений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344816" cy="259228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Трава от  99 болезней. Её используют</a:t>
            </a:r>
          </a:p>
          <a:p>
            <a:pPr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как вяжущее, противовоспалительное и</a:t>
            </a:r>
          </a:p>
          <a:p>
            <a:pPr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тонизирующее средство при кашле,</a:t>
            </a:r>
          </a:p>
          <a:p>
            <a:pPr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коликах, для укрепления дёсен.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В мире растений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lnSpcReduction="10000"/>
          </a:bodyPr>
          <a:lstStyle/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pPr>
              <a:buNone/>
            </a:pPr>
            <a:r>
              <a:rPr lang="ru-RU" dirty="0" smtClean="0"/>
              <a:t>                      </a:t>
            </a:r>
            <a:r>
              <a:rPr lang="ru-RU" b="1" dirty="0" smtClean="0">
                <a:solidFill>
                  <a:srgbClr val="00B050"/>
                </a:solidFill>
              </a:rPr>
              <a:t>Зверобой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0242" name="Picture 2" descr="C:\Users\Димка\Desktop\Zverobo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1055" y="3367672"/>
            <a:ext cx="141890" cy="122656"/>
          </a:xfrm>
          <a:prstGeom prst="rect">
            <a:avLst/>
          </a:prstGeom>
          <a:noFill/>
        </p:spPr>
      </p:pic>
      <p:pic>
        <p:nvPicPr>
          <p:cNvPr id="10243" name="Picture 3" descr="C:\Users\Димка\Desktop\Zveroboi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07704" y="1556792"/>
            <a:ext cx="5184576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В мире растений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556792"/>
            <a:ext cx="6912768" cy="14687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03648" y="1628800"/>
            <a:ext cx="6552728" cy="18722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Самая высокая трава, является строительным материалом. Высота её достигает до 38 м</a:t>
            </a:r>
            <a:r>
              <a:rPr lang="ru-RU" sz="4000" dirty="0" smtClean="0"/>
              <a:t>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   </a:t>
            </a:r>
            <a:r>
              <a:rPr lang="ru-RU" sz="4800" b="1" dirty="0" smtClean="0">
                <a:solidFill>
                  <a:srgbClr val="00B050"/>
                </a:solidFill>
              </a:rPr>
              <a:t>В мире растений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7091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r>
              <a:rPr lang="ru-RU" i="1" dirty="0" smtClean="0"/>
              <a:t>                          </a:t>
            </a:r>
            <a:r>
              <a:rPr lang="ru-RU" b="1" dirty="0" smtClean="0">
                <a:solidFill>
                  <a:srgbClr val="00B050"/>
                </a:solidFill>
              </a:rPr>
              <a:t>Бамбук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1267" name="Picture 3" descr="C:\Users\Димка\Desktop\5b071bf0981a0588cd9eaac7c0db039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85610" y="1268760"/>
            <a:ext cx="4186590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5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В мире растений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600201"/>
            <a:ext cx="6768752" cy="1468759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403648" y="1628800"/>
            <a:ext cx="6912768" cy="13681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Название этого  растения говорит, где оно живет. 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1484784"/>
            <a:ext cx="3635896" cy="86409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В мире животных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2420888"/>
            <a:ext cx="3600400" cy="864095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В мире растений 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3383978"/>
            <a:ext cx="3600400" cy="837109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Это интересно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4320083"/>
            <a:ext cx="3635896" cy="837110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Удивительное рядом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5256187"/>
            <a:ext cx="3456384" cy="837110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На пути к звёздам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06613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В мире растений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pPr>
              <a:buNone/>
            </a:pPr>
            <a:r>
              <a:rPr lang="ru-RU" i="1" dirty="0" smtClean="0"/>
              <a:t>                   </a:t>
            </a:r>
            <a:r>
              <a:rPr lang="ru-RU" b="1" dirty="0" smtClean="0">
                <a:solidFill>
                  <a:srgbClr val="00B050"/>
                </a:solidFill>
              </a:rPr>
              <a:t>Подорожник</a:t>
            </a: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2290" name="Picture 2" descr="C:\Users\Димка\Desktop\podorogni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67744" y="1340768"/>
            <a:ext cx="4032448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В мире растений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5616" y="1600201"/>
            <a:ext cx="7571184" cy="11807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187624" y="1628800"/>
            <a:ext cx="7344816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Как называется плод у лещины?</a:t>
            </a:r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В мире растений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sz="5100" dirty="0" smtClean="0"/>
              <a:t>                                   </a:t>
            </a:r>
            <a:r>
              <a:rPr lang="ru-RU" sz="6400" b="1" dirty="0" smtClean="0">
                <a:solidFill>
                  <a:srgbClr val="00B050"/>
                </a:solidFill>
              </a:rPr>
              <a:t>орех</a:t>
            </a:r>
            <a:endParaRPr lang="ru-RU" sz="64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146" name="Picture 2" descr="C:\Users\Димка\Desktop\166ee542d6962b6dc529a7b9819271ed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91680" y="1412776"/>
            <a:ext cx="5904656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восходящий ряд.wav"/>
          </p:stSnd>
        </p:sndAc>
      </p:transition>
    </mc:Choice>
    <mc:Fallback xmlns="">
      <p:transition spd="slow">
        <p:sndAc>
          <p:stSnd>
            <p:snd r:embed="rId7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       </a:t>
            </a:r>
            <a:r>
              <a:rPr lang="ru-RU" sz="4800" b="1" dirty="0" smtClean="0">
                <a:solidFill>
                  <a:srgbClr val="00B050"/>
                </a:solidFill>
              </a:rPr>
              <a:t>В мире растений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00201"/>
            <a:ext cx="7787208" cy="29089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259632" y="1628800"/>
            <a:ext cx="7056784" cy="2880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С этим стройным деревом часто сравнивают красивых юных девушек. А еще на коре этого дерева в старину писали, используя его вместо бумаги. Что это за дерево?</a:t>
            </a:r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3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В мире растений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                        </a:t>
            </a:r>
            <a:r>
              <a:rPr lang="ru-RU" sz="4300" b="1" dirty="0" smtClean="0">
                <a:solidFill>
                  <a:srgbClr val="00B050"/>
                </a:solidFill>
              </a:rPr>
              <a:t>берёза</a:t>
            </a:r>
            <a:endParaRPr lang="ru-RU" sz="43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3314" name="Picture 2" descr="C:\Users\Димка\Desktop\bereza obicnovennaya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39752" y="1340768"/>
            <a:ext cx="3744416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Это интересно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00201"/>
            <a:ext cx="7499176" cy="139675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 </a:t>
            </a: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Объект 4"/>
          <p:cNvSpPr txBox="1">
            <a:spLocks/>
          </p:cNvSpPr>
          <p:nvPr/>
        </p:nvSpPr>
        <p:spPr>
          <a:xfrm>
            <a:off x="1259632" y="1484784"/>
            <a:ext cx="7416824" cy="1540768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Плавучая ледяная гора, </a:t>
            </a:r>
            <a:r>
              <a:rPr lang="ru-RU" sz="4000" dirty="0" smtClean="0">
                <a:solidFill>
                  <a:schemeClr val="tx1"/>
                </a:solidFill>
              </a:rPr>
              <a:t>п</a:t>
            </a:r>
            <a:r>
              <a:rPr kumimoji="0" lang="ru-RU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редставляющая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опасность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для судов.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Это интересно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</a:t>
            </a:r>
            <a:r>
              <a:rPr lang="ru-RU" b="1" dirty="0" smtClean="0">
                <a:solidFill>
                  <a:srgbClr val="FFC000"/>
                </a:solidFill>
              </a:rPr>
              <a:t>айсберг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2050" name="Picture 2" descr="C:\Users\Димка\Desktop\Iceberg_Ilulissat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63688" y="1556792"/>
            <a:ext cx="6480720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       </a:t>
            </a:r>
            <a:r>
              <a:rPr lang="ru-RU" sz="4800" b="1" dirty="0" smtClean="0">
                <a:solidFill>
                  <a:srgbClr val="FFC000"/>
                </a:solidFill>
              </a:rPr>
              <a:t>Это интересно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600201"/>
            <a:ext cx="7427168" cy="2116831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 txBox="1">
            <a:spLocks/>
          </p:cNvSpPr>
          <p:nvPr/>
        </p:nvSpPr>
        <p:spPr>
          <a:xfrm>
            <a:off x="1475656" y="1484784"/>
            <a:ext cx="7272808" cy="2304256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Она бывает песчаная, глинистая, солончаковая и даже гипсовая, а в нашем представлении она все равно песчаная. Что это? 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      </a:t>
            </a:r>
            <a:r>
              <a:rPr lang="ru-RU" sz="4800" b="1" dirty="0" smtClean="0">
                <a:solidFill>
                  <a:srgbClr val="FFC000"/>
                </a:solidFill>
              </a:rPr>
              <a:t>Это интересно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</a:t>
            </a:r>
          </a:p>
          <a:p>
            <a:pPr>
              <a:buNone/>
            </a:pPr>
            <a:r>
              <a:rPr lang="ru-RU" dirty="0" smtClean="0"/>
              <a:t>                           </a:t>
            </a:r>
            <a:r>
              <a:rPr lang="ru-RU" sz="4300" b="1" dirty="0" smtClean="0">
                <a:solidFill>
                  <a:srgbClr val="FFC000"/>
                </a:solidFill>
              </a:rPr>
              <a:t>Пустыня</a:t>
            </a:r>
            <a:endParaRPr lang="ru-RU" sz="43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3074" name="Picture 2" descr="C:\Users\Димка\Desktop\©Kalachov_Oleg_Kalachov_com_Negev_00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35696" y="1484784"/>
            <a:ext cx="6408712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      </a:t>
            </a:r>
            <a:r>
              <a:rPr lang="ru-RU" sz="4800" b="1" dirty="0" smtClean="0">
                <a:solidFill>
                  <a:srgbClr val="FFC000"/>
                </a:solidFill>
              </a:rPr>
              <a:t>Это интересно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600201"/>
            <a:ext cx="7067128" cy="168478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 txBox="1">
            <a:spLocks/>
          </p:cNvSpPr>
          <p:nvPr/>
        </p:nvSpPr>
        <p:spPr>
          <a:xfrm>
            <a:off x="1547664" y="1628800"/>
            <a:ext cx="7416824" cy="2232248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Из-за крупных размеров этот водоем  называют морем, а из-за отсутствия выходов в океан – озером.      Как он называется?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           </a:t>
            </a:r>
            <a:r>
              <a:rPr lang="ru-RU" sz="4800" b="1" dirty="0" smtClean="0">
                <a:solidFill>
                  <a:srgbClr val="00B0F0"/>
                </a:solidFill>
              </a:rPr>
              <a:t>В мире животных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556792"/>
            <a:ext cx="6912768" cy="18002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Какая птица выводит своих птенцов зимой?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C000"/>
                </a:solidFill>
              </a:rPr>
              <a:t>       Это интересно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</a:t>
            </a:r>
          </a:p>
          <a:p>
            <a:pPr>
              <a:buNone/>
            </a:pPr>
            <a:r>
              <a:rPr lang="ru-RU" sz="4700" dirty="0" smtClean="0"/>
              <a:t>                       </a:t>
            </a:r>
            <a:r>
              <a:rPr lang="ru-RU" sz="4700" b="1" dirty="0" smtClean="0">
                <a:solidFill>
                  <a:srgbClr val="FFC000"/>
                </a:solidFill>
              </a:rPr>
              <a:t>Каспийское море</a:t>
            </a:r>
            <a:endParaRPr lang="ru-RU" sz="47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026" name="Picture 2" descr="C:\Users\Димка\Desktop\TurkmenbashiSea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20" y="1628799"/>
            <a:ext cx="5544616" cy="3604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       </a:t>
            </a:r>
            <a:r>
              <a:rPr lang="ru-RU" sz="4800" b="1" dirty="0" smtClean="0">
                <a:solidFill>
                  <a:srgbClr val="FFC000"/>
                </a:solidFill>
              </a:rPr>
              <a:t>Это интересно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87624" y="1700808"/>
            <a:ext cx="7776864" cy="2808312"/>
          </a:xfr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Явление наблюдается в  тёмное время суток, во время сбора урожая зерновых культур, представляет  собой мгновенные вспышки света на горизонте.</a:t>
            </a:r>
          </a:p>
          <a:p>
            <a:pPr algn="ctr">
              <a:buNone/>
            </a:pPr>
            <a:r>
              <a:rPr lang="ru-RU" sz="3200" dirty="0" smtClean="0"/>
              <a:t>  </a:t>
            </a:r>
            <a:endParaRPr lang="ru-RU" sz="3200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       </a:t>
            </a:r>
            <a:r>
              <a:rPr lang="ru-RU" sz="4800" b="1" dirty="0" smtClean="0">
                <a:solidFill>
                  <a:srgbClr val="FFC000"/>
                </a:solidFill>
              </a:rPr>
              <a:t>Это интересно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</a:t>
            </a:r>
          </a:p>
          <a:p>
            <a:pPr>
              <a:buNone/>
            </a:pPr>
            <a:r>
              <a:rPr lang="ru-RU" dirty="0" smtClean="0"/>
              <a:t>                                </a:t>
            </a:r>
            <a:r>
              <a:rPr lang="ru-RU" sz="4300" b="1" dirty="0" smtClean="0">
                <a:solidFill>
                  <a:srgbClr val="FFC000"/>
                </a:solidFill>
              </a:rPr>
              <a:t>зарница</a:t>
            </a:r>
            <a:endParaRPr lang="ru-RU" sz="43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4098" name="Picture 2" descr="C:\Users\Димка\Desktop\36728.13387037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484784"/>
            <a:ext cx="5760640" cy="3838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5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          </a:t>
            </a:r>
            <a:r>
              <a:rPr lang="ru-RU" sz="4800" b="1" dirty="0" smtClean="0">
                <a:solidFill>
                  <a:srgbClr val="FFC000"/>
                </a:solidFill>
              </a:rPr>
              <a:t>Это интересно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 txBox="1">
            <a:spLocks/>
          </p:cNvSpPr>
          <p:nvPr/>
        </p:nvSpPr>
        <p:spPr>
          <a:xfrm>
            <a:off x="1475656" y="1484784"/>
            <a:ext cx="7344816" cy="2232248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Единственная пресноводная рыба, имеющая промысловую ценность. Активна в холодной воде, поэтому летом  чаще всего спит.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         </a:t>
            </a:r>
            <a:r>
              <a:rPr lang="ru-RU" sz="4800" b="1" dirty="0" smtClean="0">
                <a:solidFill>
                  <a:srgbClr val="FFC000"/>
                </a:solidFill>
              </a:rPr>
              <a:t>Это интересно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3"/>
          </a:xfrm>
        </p:spPr>
        <p:txBody>
          <a:bodyPr>
            <a:normAutofit fontScale="92500" lnSpcReduction="20000"/>
          </a:bodyPr>
          <a:lstStyle/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pPr>
              <a:buNone/>
            </a:pPr>
            <a:r>
              <a:rPr lang="ru-RU" i="1" dirty="0" smtClean="0"/>
              <a:t>                            </a:t>
            </a:r>
          </a:p>
          <a:p>
            <a:pPr>
              <a:buNone/>
            </a:pPr>
            <a:r>
              <a:rPr lang="ru-RU" i="1" dirty="0" smtClean="0"/>
              <a:t>                                 </a:t>
            </a:r>
            <a:r>
              <a:rPr lang="ru-RU" sz="4300" b="1" dirty="0" smtClean="0">
                <a:solidFill>
                  <a:srgbClr val="FFC000"/>
                </a:solidFill>
              </a:rPr>
              <a:t>налим</a:t>
            </a:r>
            <a:endParaRPr lang="ru-RU" b="1" dirty="0" smtClean="0">
              <a:solidFill>
                <a:srgbClr val="FFC00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026" name="Picture 2" descr="C:\Users\Димка\Desktop\74887793_nalim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7" y="1895474"/>
            <a:ext cx="5596657" cy="3432616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5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         Удивительное рядом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628800"/>
            <a:ext cx="6851104" cy="18288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Это самое глубокое озеро в мире, хранящее огромные запасы пресной воды.</a:t>
            </a:r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6683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</a:t>
            </a:r>
            <a:r>
              <a:rPr lang="ru-RU" sz="5300" b="1" dirty="0" smtClean="0">
                <a:solidFill>
                  <a:srgbClr val="7030A0"/>
                </a:solidFill>
              </a:rPr>
              <a:t>Удивительное рядом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026" name="Picture 2" descr="C:\Users\Димка\Desktop\17_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556792"/>
            <a:ext cx="5731346" cy="376453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59832" y="5373216"/>
            <a:ext cx="3268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Озеро Байкал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         Удивительное рядом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403648" y="1628800"/>
            <a:ext cx="6552728" cy="190080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Источник, периодически</a:t>
            </a:r>
          </a:p>
          <a:p>
            <a:pPr algn="ctr">
              <a:buNone/>
            </a:pPr>
            <a:r>
              <a:rPr lang="ru-RU" dirty="0" smtClean="0"/>
              <a:t>выбрасывающий фонтаны</a:t>
            </a:r>
          </a:p>
          <a:p>
            <a:pPr algn="ctr">
              <a:buNone/>
            </a:pPr>
            <a:r>
              <a:rPr lang="ru-RU" dirty="0" smtClean="0"/>
              <a:t>горячей воды и пара.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           </a:t>
            </a:r>
            <a:r>
              <a:rPr lang="ru-RU" sz="4800" b="1" dirty="0" smtClean="0">
                <a:solidFill>
                  <a:srgbClr val="00B0F0"/>
                </a:solidFill>
              </a:rPr>
              <a:t>В мире животных</a:t>
            </a:r>
            <a:endParaRPr lang="ru-RU" sz="48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42108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          </a:t>
            </a:r>
          </a:p>
          <a:p>
            <a:pPr>
              <a:buNone/>
            </a:pPr>
            <a:r>
              <a:rPr lang="ru-RU" dirty="0" smtClean="0"/>
              <a:t>                              </a:t>
            </a:r>
          </a:p>
          <a:p>
            <a:pPr>
              <a:buNone/>
            </a:pPr>
            <a:r>
              <a:rPr lang="ru-RU" dirty="0" smtClean="0"/>
              <a:t>                                           </a:t>
            </a:r>
            <a:r>
              <a:rPr lang="ru-RU" sz="5200" b="1" dirty="0" smtClean="0">
                <a:solidFill>
                  <a:srgbClr val="00B0F0"/>
                </a:solidFill>
              </a:rPr>
              <a:t>клёст</a:t>
            </a:r>
            <a:endParaRPr lang="ru-RU" sz="4100" b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Picture 2" descr="C:\Users\Димка\Desktop\klest-elovik0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66774" y="1700808"/>
            <a:ext cx="5745586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         Удивительное рядом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2050" name="Picture 2" descr="C:\Users\Димка\Desktop\geizery_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63688" y="1412776"/>
            <a:ext cx="5760640" cy="39604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07904" y="5301208"/>
            <a:ext cx="165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Гейзер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       Удивительное рядом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00201"/>
            <a:ext cx="7643192" cy="2476871"/>
          </a:xfrm>
        </p:spPr>
        <p:txBody>
          <a:bodyPr/>
          <a:lstStyle/>
          <a:p>
            <a:pPr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43608" y="1628800"/>
            <a:ext cx="7488832" cy="266429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buNone/>
            </a:pPr>
            <a:r>
              <a:rPr lang="ru-RU" sz="4000" dirty="0" smtClean="0">
                <a:solidFill>
                  <a:schemeClr val="bg1"/>
                </a:solidFill>
              </a:rPr>
              <a:t>Памятник героям Сталинградской битвы- 52-х метровая фигура женщины, стремительно идущей вперед и зовущей за собой своих сыновей. Что это и где?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         Удивительное рядом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256584"/>
          </a:xfrm>
        </p:spPr>
        <p:txBody>
          <a:bodyPr>
            <a:normAutofit lnSpcReduction="10000"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pPr>
              <a:buNone/>
            </a:pPr>
            <a:endParaRPr lang="ru-RU" sz="3600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7030A0"/>
                </a:solidFill>
              </a:rPr>
              <a:t>     Мамаев курган и Родина-мать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7030A0"/>
                </a:solidFill>
              </a:rPr>
              <a:t> в Волгограде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3074" name="Picture 2" descr="C:\Users\Димка\Desktop\mamaev_3_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91680" y="1471612"/>
            <a:ext cx="5760640" cy="3914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          Удивительное рядом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4"/>
          <p:cNvSpPr>
            <a:spLocks noGrp="1"/>
          </p:cNvSpPr>
          <p:nvPr>
            <p:ph idx="1"/>
          </p:nvPr>
        </p:nvSpPr>
        <p:spPr>
          <a:xfrm>
            <a:off x="1403648" y="1556792"/>
            <a:ext cx="7056784" cy="1612776"/>
          </a:xfr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Куполообразная постройка из снежных блоков – </a:t>
            </a:r>
            <a:r>
              <a:rPr lang="ru-RU" dirty="0" err="1" smtClean="0"/>
              <a:t>временнное</a:t>
            </a:r>
            <a:r>
              <a:rPr lang="ru-RU" smtClean="0"/>
              <a:t> зимнее </a:t>
            </a:r>
            <a:r>
              <a:rPr lang="ru-RU" dirty="0" smtClean="0"/>
              <a:t>жилище эскимосов.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sz="4800" b="1" dirty="0" smtClean="0">
                <a:solidFill>
                  <a:srgbClr val="7030A0"/>
                </a:solidFill>
              </a:rPr>
              <a:t>Удивительное рядом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4300" dirty="0" smtClean="0">
                <a:solidFill>
                  <a:srgbClr val="7030A0"/>
                </a:solidFill>
              </a:rPr>
              <a:t>                                </a:t>
            </a:r>
            <a:r>
              <a:rPr lang="ru-RU" sz="4800" b="1" dirty="0" smtClean="0">
                <a:solidFill>
                  <a:srgbClr val="7030A0"/>
                </a:solidFill>
              </a:rPr>
              <a:t>иглу</a:t>
            </a:r>
            <a:endParaRPr lang="ru-RU" sz="43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Димка\Desktop\eskim_igla.jpg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1835696" y="1412776"/>
            <a:ext cx="5715000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         Удивительное рядом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600201"/>
            <a:ext cx="7283152" cy="27649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 txBox="1">
            <a:spLocks/>
          </p:cNvSpPr>
          <p:nvPr/>
        </p:nvSpPr>
        <p:spPr>
          <a:xfrm>
            <a:off x="1403648" y="1556792"/>
            <a:ext cx="7056784" cy="2736304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ru-RU" sz="4000" dirty="0" smtClean="0"/>
              <a:t>Когда-то давно эта горная вершина  была действующим вулканом, а теперь числится в группе самых огромных потухших вулканов планеты, находится на Кавказе. Высота её равна 5642 метрам.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         Удивительное рядом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7030A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122" name="Picture 2" descr="C:\Users\Димка\Desktop\elbrusmountain_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63688" y="1268760"/>
            <a:ext cx="5712296" cy="380224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07904" y="5301208"/>
            <a:ext cx="1970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Эльбрус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        На пути к звёздам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6C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Объект 4"/>
          <p:cNvSpPr>
            <a:spLocks noGrp="1"/>
          </p:cNvSpPr>
          <p:nvPr>
            <p:ph idx="1"/>
          </p:nvPr>
        </p:nvSpPr>
        <p:spPr>
          <a:xfrm>
            <a:off x="1619672" y="1600201"/>
            <a:ext cx="7067128" cy="2548879"/>
          </a:xfrm>
          <a:solidFill>
            <a:srgbClr val="6C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Как назывался космический корабль, на котором Ю.Гагарин совершил первый в мире полёт в космос?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         На пути к звёздам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Восток    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6C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6146" name="Picture 2" descr="C:\Users\Димка\Desktop\gagari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412776"/>
            <a:ext cx="5850227" cy="4387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6C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5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           </a:t>
            </a:r>
            <a:r>
              <a:rPr lang="ru-RU" sz="4800" b="1" dirty="0" smtClean="0">
                <a:solidFill>
                  <a:srgbClr val="00B0F0"/>
                </a:solidFill>
              </a:rPr>
              <a:t>В мире животных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75656" y="1628800"/>
            <a:ext cx="7416824" cy="20162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Как называется  </a:t>
            </a:r>
            <a:r>
              <a:rPr lang="ru-RU" sz="4000" b="1" dirty="0" smtClean="0">
                <a:solidFill>
                  <a:schemeClr val="tx1"/>
                </a:solidFill>
              </a:rPr>
              <a:t>я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щерица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меняющая свою окраску?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Она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приспособлена к древесному образу жизни.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     На пути к звёздам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6C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47664" y="1600201"/>
            <a:ext cx="7139136" cy="1468760"/>
          </a:xfrm>
          <a:solidFill>
            <a:srgbClr val="6C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Как называется самая близкая звезда к планете Земля?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         На пути к звёздам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4300" b="1" dirty="0" smtClean="0">
                <a:solidFill>
                  <a:srgbClr val="C00000"/>
                </a:solidFill>
              </a:rPr>
              <a:t>                           Солнце</a:t>
            </a:r>
            <a:endParaRPr lang="ru-RU" sz="43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6C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9218" name="Picture 2" descr="C:\Users\Димка\Desktop\1353038328_skin-specialist-sun-screen-sun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11760" y="1340768"/>
            <a:ext cx="5335240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         На  пути к звёздам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6C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7" name="Объект 4"/>
          <p:cNvSpPr txBox="1">
            <a:spLocks noGrp="1"/>
          </p:cNvSpPr>
          <p:nvPr>
            <p:ph idx="1"/>
          </p:nvPr>
        </p:nvSpPr>
        <p:spPr>
          <a:xfrm>
            <a:off x="1547664" y="1600200"/>
            <a:ext cx="7416824" cy="2332855"/>
          </a:xfrm>
          <a:prstGeom prst="rect">
            <a:avLst/>
          </a:prstGeom>
          <a:solidFill>
            <a:srgbClr val="6C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ru-RU" dirty="0" smtClean="0"/>
              <a:t>У Земли-1, у Сатурна около 30, у Марса -2. Как называется то, о чём идёт речь, у Земли?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         На пути  к звёздам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6C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23728" y="5534561"/>
            <a:ext cx="47387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Луна- естественный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спутник Земли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Димка\Desktop\9881179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35696" y="1600201"/>
            <a:ext cx="5731387" cy="3845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         На пути к звёздам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19672" y="1600201"/>
            <a:ext cx="6624736" cy="16127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6C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1547664" y="1556793"/>
            <a:ext cx="7056784" cy="1728191"/>
          </a:xfrm>
          <a:prstGeom prst="rect">
            <a:avLst/>
          </a:prstGeom>
          <a:solidFill>
            <a:srgbClr val="6C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ru-RU" sz="4000" dirty="0" smtClean="0"/>
              <a:t>Самая большая планета Солнечной системы. Её диаметр  в 11 раз больше диаметра Земли.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         На пути к звёздам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6C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8194" name="Picture 2" descr="C:\Users\Димка\Desktop\1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95736" y="1556792"/>
            <a:ext cx="5645427" cy="35283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07904" y="5229200"/>
            <a:ext cx="1943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Юпитер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         На пути к звёздам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6C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87624" y="1600201"/>
            <a:ext cx="7499176" cy="2692896"/>
          </a:xfrm>
          <a:solidFill>
            <a:srgbClr val="6C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В 1957г. был запущен спутник,  в кабине которого находилась собака. Как звали первую в мире собаку- космонавта?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         На пути к звёздам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6C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Димка\Desktop\0006-006-Sobaka-Lajka-pervaja-kosmicheskaja-puteshestvennits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39753" y="1628800"/>
            <a:ext cx="5688632" cy="3917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Использованные источники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4926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/>
              <a:t>Аудиоряды</a:t>
            </a:r>
            <a:r>
              <a:rPr lang="ru-RU" dirty="0" smtClean="0"/>
              <a:t> заимствованы с сайта 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GetTune.net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/>
              <a:t>по запросу «Своя игра» </a:t>
            </a:r>
            <a:endParaRPr lang="en-US" dirty="0" smtClean="0"/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hlinkClick r:id="rId5"/>
              </a:rPr>
              <a:t>Звезда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6"/>
              </a:rPr>
              <a:t>Фон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  <a:hlinkClick r:id="rId7"/>
              </a:rPr>
              <a:t>Кот в мешке 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8"/>
              </a:rPr>
              <a:t>Идея игры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Автор шаблона игры </a:t>
            </a:r>
            <a:r>
              <a:rPr lang="ru-RU" dirty="0" err="1" smtClean="0"/>
              <a:t>Салиш</a:t>
            </a:r>
            <a:r>
              <a:rPr lang="ru-RU" dirty="0" smtClean="0"/>
              <a:t> С.С.</a:t>
            </a:r>
          </a:p>
          <a:p>
            <a:pPr marL="0" indent="0" algn="ctr">
              <a:buNone/>
            </a:pPr>
            <a:r>
              <a:rPr lang="ru-RU" dirty="0" smtClean="0"/>
              <a:t>2014 год</a:t>
            </a:r>
          </a:p>
          <a:p>
            <a:pPr marL="0" lvl="0" indent="0" algn="ctr">
              <a:buNone/>
            </a:pPr>
            <a:r>
              <a:rPr lang="ru-RU" dirty="0" smtClean="0"/>
              <a:t>Автор шаблона  слайдов- </a:t>
            </a:r>
            <a:r>
              <a:rPr lang="ru-RU" dirty="0" err="1" smtClean="0"/>
              <a:t>Ранько</a:t>
            </a:r>
            <a:r>
              <a:rPr lang="ru-RU" dirty="0" smtClean="0"/>
              <a:t> Е.А</a:t>
            </a:r>
            <a:r>
              <a:rPr lang="en-US" i="1" dirty="0" smtClean="0">
                <a:hlinkClick r:id="rId9"/>
              </a:rPr>
              <a:t> http://elenaranko.ucoz.ru/</a:t>
            </a:r>
            <a:r>
              <a:rPr lang="ru-RU" i="1" dirty="0" smtClean="0"/>
              <a:t> </a:t>
            </a:r>
            <a:endParaRPr lang="ru-RU" b="1" i="1" dirty="0" smtClean="0"/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Использованные источники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71600" y="537647"/>
            <a:ext cx="8463022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hlinkClick r:id="rId3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  <a:hlinkClick r:id="rId3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hlinkClick r:id="rId3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  <a:hlinkClick r:id="rId3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hlinkClick r:id="rId3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  <a:hlinkClick r:id="rId3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://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www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animalsglobe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ru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wp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content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uploads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/2012/02/%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1%85%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0%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B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0%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0%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BC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0%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B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5%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0%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BB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0%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B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5%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0%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BE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0%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BD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-13.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хамелеон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://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mariuver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files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wordpress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com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/2012/03/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eskim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_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igla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иглу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://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shamora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info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up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2/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photo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_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image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cache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full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_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gallery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/36728.1338703700.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зарница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://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upload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wikimedia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org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wikipedia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commons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/7/7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Iceberg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_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Ilulissat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айсберг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://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www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kalachov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com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blog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wp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content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uploads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/2013/02/%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C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2%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9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Kalachov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_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Oleg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_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Kalachov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_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com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_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Negev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_001.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пустыня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://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www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hint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4.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me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uploads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posts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/2012-11/1353038328_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skin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specialist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sun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screen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sun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солнце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://900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igr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net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datas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astronomija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/50-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let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-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kosmonavtiki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/0006-006-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Sobaka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-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Lajka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-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pervaja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-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kosmicheskaja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-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puteshestvennitsa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0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Лайка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://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www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wff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44.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org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assets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images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na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%20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segodnia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gagarin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2.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1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восток 1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://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lifeglobe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net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blogs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details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?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id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2"/>
              </a:rPr>
              <a:t>=381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озеро Байкал,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3"/>
              </a:rPr>
              <a:t>http://lifeglobe.net/blogs/details?id=415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вершина  Эльбрус, гейзер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4"/>
              </a:rPr>
              <a:t>http://lifeglobe.net/blogs/details?id=395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Мамаев курган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://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www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zhilex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-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fito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ru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images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krupnomeri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big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bereza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%20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obicnovennaya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берёза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://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med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-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rast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ru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pics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podorognik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6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подорожник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://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img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-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fotki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yandex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ru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get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/4525/64843573.6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b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/0_7566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b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_8807524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_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orig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7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бамбук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://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healthymir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ru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wp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content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uploads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/2011/12/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Zveroboi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8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зверобой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://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palettelife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ru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wp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content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uploads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/2011/12/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sinij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kit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01.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9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синий кит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://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www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kartinki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24.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ru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uploads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gallery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main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/81/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kartinki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24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ru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_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jaguar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_09.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0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ягуар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://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foto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-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zverey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ru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/4/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kenguru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_8.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1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кенгуру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http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://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fortis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center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ru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/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upload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iblock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/166/166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ee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542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6962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b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6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dc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529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7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b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9819271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ed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2"/>
              </a:rPr>
              <a:t>jpg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орех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517232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3"/>
              </a:rPr>
              <a:t>http://img1.liveinternet.ru/images/attach/c/3/74/887/74887793_nalim.jpg</a:t>
            </a:r>
            <a:r>
              <a:rPr lang="ru-RU" sz="1200" dirty="0" smtClean="0"/>
              <a:t> -налим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556792"/>
            <a:ext cx="70567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4"/>
              </a:rPr>
              <a:t>http://www.deryabino.ru/ptaha/klest-elovik/klest-elovik02.jpg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клёст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340768"/>
            <a:ext cx="74888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5"/>
              </a:rPr>
              <a:t>http://www.zooyarsk.ru/upload_files/news/25_1.jpg</a:t>
            </a:r>
            <a:r>
              <a:rPr lang="ru-RU" sz="1200" dirty="0" smtClean="0"/>
              <a:t> амурский тигр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5733256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6"/>
              </a:rPr>
              <a:t>http://universetoday-rus.com/_bl/2/98811791.jpg</a:t>
            </a:r>
            <a:r>
              <a:rPr lang="ru-RU" sz="1200" dirty="0" smtClean="0"/>
              <a:t> Луна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5949280"/>
            <a:ext cx="75608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7"/>
              </a:rPr>
              <a:t>http://upload.wikimedia.org/wikipedia/commons/2/2e/TurkmenbashiSea.jpg</a:t>
            </a:r>
            <a:r>
              <a:rPr lang="ru-RU" sz="1200" dirty="0" smtClean="0"/>
              <a:t> Каспийское море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              </a:t>
            </a:r>
            <a:r>
              <a:rPr lang="ru-RU" sz="4800" b="1" dirty="0" smtClean="0">
                <a:solidFill>
                  <a:srgbClr val="00B0F0"/>
                </a:solidFill>
              </a:rPr>
              <a:t>В мире животных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</a:t>
            </a:r>
          </a:p>
          <a:p>
            <a:pPr>
              <a:buNone/>
            </a:pPr>
            <a:r>
              <a:rPr lang="ru-RU" dirty="0" smtClean="0"/>
              <a:t>                             </a:t>
            </a:r>
            <a:r>
              <a:rPr lang="ru-RU" b="1" dirty="0" smtClean="0">
                <a:solidFill>
                  <a:srgbClr val="00B0F0"/>
                </a:solidFill>
              </a:rPr>
              <a:t>Хамелеон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2050" name="Picture 2" descr="C:\Users\Димка\Desktop\хамелеон-1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23728" y="1484784"/>
            <a:ext cx="6408712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            В мире животных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600201"/>
            <a:ext cx="6264696" cy="168478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835696" y="1628800"/>
            <a:ext cx="6840760" cy="16561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000" b="1" dirty="0" smtClean="0">
                <a:solidFill>
                  <a:schemeClr val="tx1"/>
                </a:solidFill>
              </a:rPr>
              <a:t>С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амое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большое животное 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мире, длина которого достигает 33м, </a:t>
            </a:r>
            <a:r>
              <a:rPr lang="ru-RU" sz="4000" b="1" dirty="0" smtClean="0">
                <a:solidFill>
                  <a:schemeClr val="tx1"/>
                </a:solidFill>
              </a:rPr>
              <a:t>а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вес до 150 тонн?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            В мире животных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493095"/>
          </a:xfrm>
        </p:spPr>
        <p:txBody>
          <a:bodyPr/>
          <a:lstStyle/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r>
              <a:rPr lang="ru-RU" i="1" dirty="0" smtClean="0"/>
              <a:t>                             </a:t>
            </a:r>
            <a:r>
              <a:rPr lang="ru-RU" b="1" dirty="0" smtClean="0">
                <a:solidFill>
                  <a:srgbClr val="00B0F0"/>
                </a:solidFill>
              </a:rPr>
              <a:t>Синий кит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9218" name="Picture 2" descr="C:\Users\Димка\Desktop\sinij-kit0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67744" y="1484784"/>
            <a:ext cx="6377851" cy="3720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5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1323</Words>
  <Application>Microsoft Office PowerPoint</Application>
  <PresentationFormat>Экран (4:3)</PresentationFormat>
  <Paragraphs>384</Paragraphs>
  <Slides>59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Презентация PowerPoint</vt:lpstr>
      <vt:lpstr>Презентация PowerPoint</vt:lpstr>
      <vt:lpstr>           В мире животных</vt:lpstr>
      <vt:lpstr>           В мире животных</vt:lpstr>
      <vt:lpstr>           В мире животных</vt:lpstr>
      <vt:lpstr>              В мире животных</vt:lpstr>
      <vt:lpstr>            В мире животных</vt:lpstr>
      <vt:lpstr>            В мире животных</vt:lpstr>
      <vt:lpstr>Презентация PowerPoint</vt:lpstr>
      <vt:lpstr>                 В мире животных</vt:lpstr>
      <vt:lpstr>            В мире животных</vt:lpstr>
      <vt:lpstr>           В мире животных</vt:lpstr>
      <vt:lpstr>           В мире животных</vt:lpstr>
      <vt:lpstr>        В мире растений</vt:lpstr>
      <vt:lpstr>В мире растений</vt:lpstr>
      <vt:lpstr>В мире растений</vt:lpstr>
      <vt:lpstr>   В мире растений</vt:lpstr>
      <vt:lpstr>Презентация PowerPoint</vt:lpstr>
      <vt:lpstr>В мире растений</vt:lpstr>
      <vt:lpstr>В мире растений</vt:lpstr>
      <vt:lpstr>В мире растений</vt:lpstr>
      <vt:lpstr>В мире растений</vt:lpstr>
      <vt:lpstr>       В мире растений</vt:lpstr>
      <vt:lpstr>В мире растений</vt:lpstr>
      <vt:lpstr>Это интересно</vt:lpstr>
      <vt:lpstr>Это интересно</vt:lpstr>
      <vt:lpstr>        Это интересно</vt:lpstr>
      <vt:lpstr>       Это интересно</vt:lpstr>
      <vt:lpstr>       Это интересно</vt:lpstr>
      <vt:lpstr>       Это интересно</vt:lpstr>
      <vt:lpstr>        Это интересно</vt:lpstr>
      <vt:lpstr>        Это интересно</vt:lpstr>
      <vt:lpstr>Презентация PowerPoint</vt:lpstr>
      <vt:lpstr>           Это интересно</vt:lpstr>
      <vt:lpstr>          Это интересно</vt:lpstr>
      <vt:lpstr>Презентация PowerPoint</vt:lpstr>
      <vt:lpstr>         Удивительное рядом</vt:lpstr>
      <vt:lpstr>             Удивительное рядом</vt:lpstr>
      <vt:lpstr>         Удивительное рядом</vt:lpstr>
      <vt:lpstr>         Удивительное рядом</vt:lpstr>
      <vt:lpstr>       Удивительное рядом</vt:lpstr>
      <vt:lpstr>         Удивительное рядом</vt:lpstr>
      <vt:lpstr>          Удивительное рядом</vt:lpstr>
      <vt:lpstr>          Удивительное рядом</vt:lpstr>
      <vt:lpstr>         Удивительное рядом</vt:lpstr>
      <vt:lpstr>         Удивительное рядом</vt:lpstr>
      <vt:lpstr>              На пути к звёздам</vt:lpstr>
      <vt:lpstr>               На пути к звёздам</vt:lpstr>
      <vt:lpstr>Презентация PowerPoint</vt:lpstr>
      <vt:lpstr>           На пути к звёздам</vt:lpstr>
      <vt:lpstr>               На пути к звёздам</vt:lpstr>
      <vt:lpstr>               На  пути к звёздам</vt:lpstr>
      <vt:lpstr>               На пути  к звёздам</vt:lpstr>
      <vt:lpstr>               На пути к звёздам</vt:lpstr>
      <vt:lpstr>               На пути к звёздам</vt:lpstr>
      <vt:lpstr>               На пути к звёздам</vt:lpstr>
      <vt:lpstr>               На пути к звёздам</vt:lpstr>
      <vt:lpstr>Использованные источники</vt:lpstr>
      <vt:lpstr>Использованные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Sony</cp:lastModifiedBy>
  <cp:revision>140</cp:revision>
  <dcterms:created xsi:type="dcterms:W3CDTF">2014-05-16T09:35:17Z</dcterms:created>
  <dcterms:modified xsi:type="dcterms:W3CDTF">2015-11-15T18:06:07Z</dcterms:modified>
</cp:coreProperties>
</file>