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8" r:id="rId2"/>
    <p:sldId id="279" r:id="rId3"/>
    <p:sldId id="258" r:id="rId4"/>
    <p:sldId id="281" r:id="rId5"/>
    <p:sldId id="282" r:id="rId6"/>
    <p:sldId id="283" r:id="rId7"/>
    <p:sldId id="290" r:id="rId8"/>
    <p:sldId id="291" r:id="rId9"/>
    <p:sldId id="284" r:id="rId10"/>
    <p:sldId id="292" r:id="rId11"/>
    <p:sldId id="293" r:id="rId12"/>
    <p:sldId id="285" r:id="rId13"/>
    <p:sldId id="286" r:id="rId14"/>
    <p:sldId id="294" r:id="rId15"/>
    <p:sldId id="295" r:id="rId16"/>
    <p:sldId id="27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2CF8E-C907-4EBC-A9D9-E814E79162A7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B52-2096-4448-9E22-EF5FAF2581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6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46CAB-EAA0-4831-99CB-29B65F30AA4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46CAB-EAA0-4831-99CB-29B65F30AA4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46CAB-EAA0-4831-99CB-29B65F30AA4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46CAB-EAA0-4831-99CB-29B65F30AA4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sdam.net/natural/00020.php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atarko.su/images/cms/headers/catalog2/Multfilmi/Noddy/noddy_70.jpg" TargetMode="External"/><Relationship Id="rId5" Type="http://schemas.openxmlformats.org/officeDocument/2006/relationships/hyperlink" Target="http://animations.shoppinng.ru/wp-content/uploads/2014/02/51.gif" TargetMode="External"/><Relationship Id="rId4" Type="http://schemas.openxmlformats.org/officeDocument/2006/relationships/hyperlink" Target="http://topwalls.net/wallpapers/2013/03/Sony-Vaio-7--576x102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00166" y="2285992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Интерактивный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тренажер - раскраска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«Мир глазами географа»</a:t>
            </a: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001024" y="5929330"/>
            <a:ext cx="648072" cy="502346"/>
          </a:xfrm>
          <a:prstGeom prst="rightArrow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285720" y="285728"/>
            <a:ext cx="857256" cy="714380"/>
          </a:xfrm>
          <a:prstGeom prst="actionButtonInformation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642910" y="2285992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Бурый медведь, лисица, рысь</a:t>
            </a:r>
            <a:endParaRPr lang="ru-RU" sz="3200" dirty="0"/>
          </a:p>
        </p:txBody>
      </p:sp>
      <p:sp>
        <p:nvSpPr>
          <p:cNvPr id="4" name="Прямоугольник 3">
            <a:hlinkClick r:id="" action="ppaction://hlinkshowjump?jump=nextslide">
              <a:snd r:embed="rId3" name="arrow.wav"/>
            </a:hlinkClick>
          </p:cNvPr>
          <p:cNvSpPr/>
          <p:nvPr/>
        </p:nvSpPr>
        <p:spPr>
          <a:xfrm>
            <a:off x="642910" y="3857628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Фламинго, уссурийский тигр</a:t>
            </a:r>
            <a:endParaRPr lang="ru-RU" sz="3200" dirty="0"/>
          </a:p>
        </p:txBody>
      </p:sp>
      <p:pic>
        <p:nvPicPr>
          <p:cNvPr id="6" name="Рисунок 5" descr="noddy_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571612"/>
            <a:ext cx="3224608" cy="4523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Отметь группу животных, занесенных в Красную книгу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642910" y="2285992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Нарушения режима питания</a:t>
            </a:r>
            <a:endParaRPr lang="ru-RU" sz="2400" dirty="0"/>
          </a:p>
        </p:txBody>
      </p:sp>
      <p:sp>
        <p:nvSpPr>
          <p:cNvPr id="4" name="Прямоугольник 3">
            <a:hlinkClick r:id="" action="ppaction://hlinkshowjump?jump=nextslide">
              <a:snd r:embed="rId3" name="arrow.wav"/>
            </a:hlinkClick>
          </p:cNvPr>
          <p:cNvSpPr/>
          <p:nvPr/>
        </p:nvSpPr>
        <p:spPr>
          <a:xfrm>
            <a:off x="642910" y="3857628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Заражения болезнетворными бактериями и вирусами</a:t>
            </a:r>
            <a:endParaRPr lang="ru-RU" sz="2400" dirty="0"/>
          </a:p>
        </p:txBody>
      </p:sp>
      <p:pic>
        <p:nvPicPr>
          <p:cNvPr id="6" name="Рисунок 5" descr="noddy_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571612"/>
            <a:ext cx="3224608" cy="4523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Отметь правильный ответ к фразе «Инфекционные болезни возникают</a:t>
            </a:r>
          </a:p>
          <a:p>
            <a:pPr algn="ctr"/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из-за...»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hlinkshowjump?jump=nextslide">
              <a:snd r:embed="rId2" name="arrow.wav"/>
            </a:hlinkClick>
          </p:cNvPr>
          <p:cNvSpPr/>
          <p:nvPr/>
        </p:nvSpPr>
        <p:spPr>
          <a:xfrm>
            <a:off x="642910" y="2285992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Заячья капуста</a:t>
            </a:r>
            <a:endParaRPr lang="ru-RU" dirty="0"/>
          </a:p>
        </p:txBody>
      </p:sp>
      <p:sp>
        <p:nvSpPr>
          <p:cNvPr id="4" name="Прямоугольник 3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642910" y="3857628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Вороний глаз</a:t>
            </a:r>
            <a:endParaRPr lang="ru-RU" dirty="0"/>
          </a:p>
        </p:txBody>
      </p:sp>
      <p:pic>
        <p:nvPicPr>
          <p:cNvPr id="6" name="Рисунок 5" descr="noddy_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571612"/>
            <a:ext cx="3224608" cy="4523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Отметь слово, которое обозначает неядовитое растение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hlinkshowjump?jump=nextslide">
              <a:snd r:embed="rId2" name="arrow.wav"/>
            </a:hlinkClick>
          </p:cNvPr>
          <p:cNvSpPr/>
          <p:nvPr/>
        </p:nvSpPr>
        <p:spPr>
          <a:xfrm>
            <a:off x="642910" y="2285992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Каменный уголь </a:t>
            </a:r>
            <a:endParaRPr lang="ru-RU" dirty="0"/>
          </a:p>
        </p:txBody>
      </p:sp>
      <p:sp>
        <p:nvSpPr>
          <p:cNvPr id="4" name="Прямоугольник 3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642910" y="3857628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Торф</a:t>
            </a:r>
            <a:endParaRPr lang="ru-RU" dirty="0"/>
          </a:p>
        </p:txBody>
      </p:sp>
      <p:pic>
        <p:nvPicPr>
          <p:cNvPr id="6" name="Рисунок 5" descr="noddy_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571612"/>
            <a:ext cx="3224608" cy="4523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каком полезном ископаемом идет речь: «Твердый, горючий, черного цвета, добывают в шахтах?»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642910" y="2285992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Земноводные</a:t>
            </a:r>
            <a:endParaRPr lang="ru-RU" dirty="0"/>
          </a:p>
        </p:txBody>
      </p:sp>
      <p:sp>
        <p:nvSpPr>
          <p:cNvPr id="4" name="Прямоугольник 3">
            <a:hlinkClick r:id="" action="ppaction://hlinkshowjump?jump=nextslide">
              <a:snd r:embed="rId3" name="arrow.wav"/>
            </a:hlinkClick>
          </p:cNvPr>
          <p:cNvSpPr/>
          <p:nvPr/>
        </p:nvSpPr>
        <p:spPr>
          <a:xfrm>
            <a:off x="642910" y="3857628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dirty="0"/>
          </a:p>
        </p:txBody>
      </p:sp>
      <p:pic>
        <p:nvPicPr>
          <p:cNvPr id="6" name="Рисунок 5" descr="noddy_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571612"/>
            <a:ext cx="3224608" cy="4523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Какое слово пропущено в цепочке «яйца – личинки – куколки – ...»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642910" y="2285992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Четыре</a:t>
            </a:r>
            <a:endParaRPr lang="ru-RU" dirty="0"/>
          </a:p>
        </p:txBody>
      </p:sp>
      <p:sp>
        <p:nvSpPr>
          <p:cNvPr id="4" name="Прямоугольник 3">
            <a:hlinkClick r:id="" action="ppaction://hlinkshowjump?jump=nextslide">
              <a:snd r:embed="rId3" name="arrow.wav"/>
            </a:hlinkClick>
          </p:cNvPr>
          <p:cNvSpPr/>
          <p:nvPr/>
        </p:nvSpPr>
        <p:spPr>
          <a:xfrm>
            <a:off x="642910" y="3857628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Шесть</a:t>
            </a:r>
            <a:endParaRPr lang="ru-RU" dirty="0"/>
          </a:p>
        </p:txBody>
      </p:sp>
      <p:pic>
        <p:nvPicPr>
          <p:cNvPr id="6" name="Рисунок 5" descr="noddy_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571612"/>
            <a:ext cx="3224608" cy="4523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материков на планете Земля?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204673267_02_8_of_ma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-428652"/>
            <a:ext cx="6793730" cy="6793730"/>
          </a:xfrm>
          <a:prstGeom prst="rect">
            <a:avLst/>
          </a:prstGeom>
        </p:spPr>
      </p:pic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8072462" y="5857892"/>
            <a:ext cx="720080" cy="72008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работу!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57224" y="785794"/>
            <a:ext cx="664373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Источники: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  <a:hlinkClick r:id="rId3"/>
              </a:rPr>
              <a:t>http://www.samsdam.net/natural/00020.php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тест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  <a:hlinkClick r:id="rId4"/>
              </a:rPr>
              <a:t>http://topwalls.net/wallpapers/2013/03/Sony-Vaio-7--576x1024.jpg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фон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  <a:hlinkClick r:id="rId5"/>
              </a:rPr>
              <a:t>http://animations.shoppinng.ru/wp-content/uploads/2014/02/51.gif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звездочки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  <a:hlinkClick r:id="rId6"/>
              </a:rPr>
              <a:t>http://avatarko.su/images/cms/headers/catalog2/Multfilmi/Noddy/noddy_70.jpg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рисунок</a:t>
            </a:r>
          </a:p>
          <a:p>
            <a:pPr algn="ctr"/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Monotype Corsiva" pitchFamily="66" charset="0"/>
              <a:ea typeface="Cambria Math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Monotype Corsiva" pitchFamily="66" charset="0"/>
              <a:ea typeface="Cambria Math" pitchFamily="18" charset="0"/>
            </a:endParaRPr>
          </a:p>
          <a:p>
            <a:pPr algn="ctr"/>
            <a:endParaRPr lang="ru-RU" sz="2800" b="1" i="1" dirty="0" smtClean="0">
              <a:solidFill>
                <a:srgbClr val="002060"/>
              </a:solidFill>
              <a:latin typeface="Monotype Corsiva" pitchFamily="66" charset="0"/>
              <a:ea typeface="Cambria Math" pitchFamily="18" charset="0"/>
            </a:endParaRPr>
          </a:p>
        </p:txBody>
      </p:sp>
      <p:sp>
        <p:nvSpPr>
          <p:cNvPr id="8" name="Управляющая кнопка: домой 7">
            <a:hlinkClick r:id="rId7" action="ppaction://hlinksldjump" highlightClick="1"/>
          </p:cNvPr>
          <p:cNvSpPr/>
          <p:nvPr/>
        </p:nvSpPr>
        <p:spPr>
          <a:xfrm>
            <a:off x="428596" y="6000768"/>
            <a:ext cx="648072" cy="576064"/>
          </a:xfrm>
          <a:prstGeom prst="actionButtonHome">
            <a:avLst/>
          </a:prstGeom>
          <a:solidFill>
            <a:srgbClr val="FFFF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14348" y="2000240"/>
            <a:ext cx="77152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Ужасно интересно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Всё то, что неизвестно!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Мы тайны разгадаем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 мир большой познаем!</a:t>
            </a:r>
          </a:p>
        </p:txBody>
      </p:sp>
      <p:sp>
        <p:nvSpPr>
          <p:cNvPr id="5" name="Прямоугольник 4">
            <a:hlinkClick r:id="" action="ppaction://hlinkshowjump?jump=nextslide">
              <a:snd r:embed="rId3" name="arrow.wav"/>
            </a:hlinkClick>
          </p:cNvPr>
          <p:cNvSpPr/>
          <p:nvPr/>
        </p:nvSpPr>
        <p:spPr>
          <a:xfrm>
            <a:off x="2786050" y="5643578"/>
            <a:ext cx="3857652" cy="78581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Начать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hlinkshowjump?jump=nextslide">
              <a:snd r:embed="rId2" name="arrow.wav"/>
            </a:hlinkClick>
          </p:cNvPr>
          <p:cNvSpPr/>
          <p:nvPr/>
        </p:nvSpPr>
        <p:spPr>
          <a:xfrm>
            <a:off x="642910" y="2285992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 </a:t>
            </a:r>
            <a:endParaRPr lang="ru-RU" dirty="0"/>
          </a:p>
        </p:txBody>
      </p:sp>
      <p:sp>
        <p:nvSpPr>
          <p:cNvPr id="4" name="Прямоугольник 3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642910" y="3857628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Бактерия</a:t>
            </a:r>
            <a:endParaRPr lang="ru-RU" dirty="0"/>
          </a:p>
        </p:txBody>
      </p:sp>
      <p:pic>
        <p:nvPicPr>
          <p:cNvPr id="6" name="Рисунок 5" descr="noddy_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571612"/>
            <a:ext cx="3224608" cy="4523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Отметь объект неживой природы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hlinkshowjump?jump=nextslide">
              <a:snd r:embed="rId2" name="arrow.wav"/>
            </a:hlinkClick>
          </p:cNvPr>
          <p:cNvSpPr/>
          <p:nvPr/>
        </p:nvSpPr>
        <p:spPr>
          <a:xfrm>
            <a:off x="642910" y="2285992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Пять градусов выше нуля</a:t>
            </a:r>
            <a:endParaRPr lang="ru-RU" dirty="0"/>
          </a:p>
        </p:txBody>
      </p:sp>
      <p:sp>
        <p:nvSpPr>
          <p:cNvPr id="4" name="Прямоугольник 3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642910" y="3857628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Пять градусов мороза</a:t>
            </a:r>
            <a:endParaRPr lang="ru-RU" dirty="0"/>
          </a:p>
        </p:txBody>
      </p:sp>
      <p:pic>
        <p:nvPicPr>
          <p:cNvPr id="6" name="Рисунок 5" descr="noddy_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571612"/>
            <a:ext cx="3224608" cy="4523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Отметь правильную запись «+5°»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642910" y="2285992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Темнота </a:t>
            </a:r>
            <a:endParaRPr lang="ru-RU" dirty="0"/>
          </a:p>
        </p:txBody>
      </p:sp>
      <p:sp>
        <p:nvSpPr>
          <p:cNvPr id="4" name="Прямоугольник 3">
            <a:hlinkClick r:id="" action="ppaction://hlinkshowjump?jump=nextslide">
              <a:snd r:embed="rId3" name="arrow.wav"/>
            </a:hlinkClick>
          </p:cNvPr>
          <p:cNvSpPr/>
          <p:nvPr/>
        </p:nvSpPr>
        <p:spPr>
          <a:xfrm>
            <a:off x="642910" y="3857628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dirty="0"/>
          </a:p>
        </p:txBody>
      </p:sp>
      <p:pic>
        <p:nvPicPr>
          <p:cNvPr id="6" name="Рисунок 5" descr="noddy_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571612"/>
            <a:ext cx="3224608" cy="4523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Отметь то, что помешает развитию растений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hlinkshowjump?jump=nextslide">
              <a:snd r:embed="rId2" name="arrow.wav"/>
            </a:hlinkClick>
          </p:cNvPr>
          <p:cNvSpPr/>
          <p:nvPr/>
        </p:nvSpPr>
        <p:spPr>
          <a:xfrm>
            <a:off x="642910" y="2285992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Моллюски</a:t>
            </a:r>
            <a:endParaRPr lang="ru-RU" dirty="0"/>
          </a:p>
        </p:txBody>
      </p:sp>
      <p:sp>
        <p:nvSpPr>
          <p:cNvPr id="4" name="Прямоугольник 3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642910" y="3857628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Земноводные</a:t>
            </a:r>
            <a:endParaRPr lang="ru-RU" dirty="0"/>
          </a:p>
        </p:txBody>
      </p:sp>
      <p:pic>
        <p:nvPicPr>
          <p:cNvPr id="6" name="Рисунок 5" descr="noddy_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571612"/>
            <a:ext cx="3224608" cy="4523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Слизень, улитка, осьминог, кальмар – это…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642910" y="2285992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Ягель, сфагнум, лишайник</a:t>
            </a:r>
            <a:endParaRPr lang="ru-RU" dirty="0"/>
          </a:p>
        </p:txBody>
      </p:sp>
      <p:sp>
        <p:nvSpPr>
          <p:cNvPr id="4" name="Прямоугольник 3">
            <a:hlinkClick r:id="" action="ppaction://hlinkshowjump?jump=nextslide">
              <a:snd r:embed="rId3" name="arrow.wav"/>
            </a:hlinkClick>
          </p:cNvPr>
          <p:cNvSpPr/>
          <p:nvPr/>
        </p:nvSpPr>
        <p:spPr>
          <a:xfrm>
            <a:off x="642910" y="3857628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Можжевельник, пихта, кедр</a:t>
            </a:r>
            <a:endParaRPr lang="ru-RU" dirty="0"/>
          </a:p>
        </p:txBody>
      </p:sp>
      <p:pic>
        <p:nvPicPr>
          <p:cNvPr id="6" name="Рисунок 5" descr="noddy_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571612"/>
            <a:ext cx="3224608" cy="4523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Отметь группу слов, которые называют хвойные растения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noaction">
              <a:snd r:embed="rId2" name="click.wav"/>
            </a:hlinkClick>
          </p:cNvPr>
          <p:cNvSpPr/>
          <p:nvPr/>
        </p:nvSpPr>
        <p:spPr>
          <a:xfrm>
            <a:off x="642910" y="2285992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  <a:endParaRPr lang="ru-RU" dirty="0"/>
          </a:p>
        </p:txBody>
      </p:sp>
      <p:sp>
        <p:nvSpPr>
          <p:cNvPr id="4" name="Прямоугольник 3">
            <a:hlinkClick r:id="" action="ppaction://hlinkshowjump?jump=nextslide">
              <a:snd r:embed="rId3" name="arrow.wav"/>
            </a:hlinkClick>
          </p:cNvPr>
          <p:cNvSpPr/>
          <p:nvPr/>
        </p:nvSpPr>
        <p:spPr>
          <a:xfrm>
            <a:off x="642910" y="3857628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endParaRPr lang="ru-RU" dirty="0"/>
          </a:p>
        </p:txBody>
      </p:sp>
      <p:pic>
        <p:nvPicPr>
          <p:cNvPr id="6" name="Рисунок 5" descr="noddy_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571612"/>
            <a:ext cx="3224608" cy="4523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Наука, которая учит нас бережно относиться к окружающему миру, к Земле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hlinkshowjump?jump=nextslide">
              <a:snd r:embed="rId2" name="arrow.wav"/>
            </a:hlinkClick>
          </p:cNvPr>
          <p:cNvSpPr/>
          <p:nvPr/>
        </p:nvSpPr>
        <p:spPr>
          <a:xfrm>
            <a:off x="642910" y="2285992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Рожь – мышь – лиса</a:t>
            </a:r>
            <a:endParaRPr lang="ru-RU" dirty="0"/>
          </a:p>
        </p:txBody>
      </p:sp>
      <p:sp>
        <p:nvSpPr>
          <p:cNvPr id="4" name="Прямоугольник 3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642910" y="3857628"/>
            <a:ext cx="4071966" cy="1214446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Волк – кабан – дуб</a:t>
            </a:r>
            <a:endParaRPr lang="ru-RU" dirty="0"/>
          </a:p>
        </p:txBody>
      </p:sp>
      <p:pic>
        <p:nvPicPr>
          <p:cNvPr id="6" name="Рисунок 5" descr="noddy_7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2132" y="1571612"/>
            <a:ext cx="3224608" cy="45234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143932" cy="1214446"/>
          </a:xfrm>
          <a:prstGeom prst="rect">
            <a:avLst/>
          </a:prstGeom>
          <a:solidFill>
            <a:schemeClr val="accent5">
              <a:lumMod val="60000"/>
              <a:lumOff val="40000"/>
              <a:alpha val="36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Отметь неверно составленную цепь питания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236</Words>
  <Application>Microsoft Office PowerPoint</Application>
  <PresentationFormat>Экран (4:3)</PresentationFormat>
  <Paragraphs>60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Sony</cp:lastModifiedBy>
  <cp:revision>69</cp:revision>
  <dcterms:modified xsi:type="dcterms:W3CDTF">2015-11-15T18:12:49Z</dcterms:modified>
</cp:coreProperties>
</file>