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39" r:id="rId4"/>
    <p:sldMasterId id="2147483751" r:id="rId5"/>
    <p:sldMasterId id="2147483763" r:id="rId6"/>
    <p:sldMasterId id="2147483775" r:id="rId7"/>
  </p:sldMasterIdLst>
  <p:notesMasterIdLst>
    <p:notesMasterId r:id="rId45"/>
  </p:notesMasterIdLst>
  <p:sldIdLst>
    <p:sldId id="256" r:id="rId8"/>
    <p:sldId id="258" r:id="rId9"/>
    <p:sldId id="260" r:id="rId10"/>
    <p:sldId id="261" r:id="rId11"/>
    <p:sldId id="262" r:id="rId12"/>
    <p:sldId id="289" r:id="rId13"/>
    <p:sldId id="290" r:id="rId14"/>
    <p:sldId id="291" r:id="rId15"/>
    <p:sldId id="287" r:id="rId16"/>
    <p:sldId id="288" r:id="rId17"/>
    <p:sldId id="308" r:id="rId18"/>
    <p:sldId id="267" r:id="rId19"/>
    <p:sldId id="292" r:id="rId20"/>
    <p:sldId id="293" r:id="rId21"/>
    <p:sldId id="310" r:id="rId22"/>
    <p:sldId id="314" r:id="rId23"/>
    <p:sldId id="294" r:id="rId24"/>
    <p:sldId id="295" r:id="rId25"/>
    <p:sldId id="315" r:id="rId26"/>
    <p:sldId id="316" r:id="rId27"/>
    <p:sldId id="317" r:id="rId28"/>
    <p:sldId id="270" r:id="rId29"/>
    <p:sldId id="271" r:id="rId30"/>
    <p:sldId id="296" r:id="rId31"/>
    <p:sldId id="297" r:id="rId32"/>
    <p:sldId id="298" r:id="rId33"/>
    <p:sldId id="277" r:id="rId34"/>
    <p:sldId id="281" r:id="rId35"/>
    <p:sldId id="282" r:id="rId36"/>
    <p:sldId id="283" r:id="rId37"/>
    <p:sldId id="284" r:id="rId38"/>
    <p:sldId id="285" r:id="rId39"/>
    <p:sldId id="304" r:id="rId40"/>
    <p:sldId id="305" r:id="rId41"/>
    <p:sldId id="306" r:id="rId42"/>
    <p:sldId id="303" r:id="rId43"/>
    <p:sldId id="280" r:id="rId4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33CC33"/>
    <a:srgbClr val="FFFF00"/>
    <a:srgbClr val="FF9933"/>
    <a:srgbClr val="FF0000"/>
    <a:srgbClr val="CC0000"/>
    <a:srgbClr val="FFE2A7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5E71C5A-C409-40FB-BD1C-A40FDE5E92C8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811D29-D2CC-4571-82B1-9776A4218EF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F11413-6329-452F-BA59-469E418759F8}" type="slidenum">
              <a:rPr lang="ru-RU" altLang="en-US"/>
              <a:pPr/>
              <a:t>14</a:t>
            </a:fld>
            <a:endParaRPr lang="ru-RU" altLang="en-US"/>
          </a:p>
        </p:txBody>
      </p:sp>
      <p:sp>
        <p:nvSpPr>
          <p:cNvPr id="91139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defTabSz="449263" eaLnBrk="1" hangingPunct="1">
              <a:lnSpc>
                <a:spcPct val="58000"/>
              </a:lnSpc>
              <a:buClr>
                <a:srgbClr val="003366"/>
              </a:buClr>
            </a:pPr>
            <a:endParaRPr lang="en-US" altLang="en-US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4800"/>
          </a:xfrm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BDB928-6DDC-449E-9165-ADCD821E84FB}" type="slidenum">
              <a:rPr lang="ru-RU" altLang="en-US"/>
              <a:pPr/>
              <a:t>18</a:t>
            </a:fld>
            <a:endParaRPr lang="ru-RU" altLang="en-US"/>
          </a:p>
        </p:txBody>
      </p:sp>
      <p:sp>
        <p:nvSpPr>
          <p:cNvPr id="96259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defTabSz="449263" eaLnBrk="1" hangingPunct="1">
              <a:lnSpc>
                <a:spcPct val="58000"/>
              </a:lnSpc>
              <a:buClr>
                <a:srgbClr val="003366"/>
              </a:buClr>
            </a:pPr>
            <a:endParaRPr lang="en-US" altLang="en-US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4800"/>
          </a:xfrm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3C736-703E-43D7-A513-A9F0D7A0396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E2F42-EC5B-4C75-99E7-6BD2944E239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128F1-A812-4DCA-A554-55083EF59D0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D87252-116A-4049-ACD0-0704380ADBDC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40235751-E7A1-4E7E-BE4E-5782591437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4E04DE-D5EA-4A7E-AE40-E0BEFB70C172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4F6520E3-167E-4B44-A2EF-58665227C4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68B421-425D-4A94-9064-498256B41836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16E233DD-7A72-448E-B1C2-A439D074FB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2B94DB-4591-4EFA-A3E2-30D5EC8899BF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54C43312-3ACB-429B-93E4-1E4545AF0C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E48087-9B44-4968-A488-D907D6582D74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9B03B0F5-35CA-46D6-A754-64634E44B9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348196-3930-411A-9F7D-DC2F13F89715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52936A7F-DDFD-4BBC-ACBE-4550B3FEFA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A2FDFF-DCDC-4A9E-B362-D72370F6670D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ECFCD05D-9C04-42D6-B7C0-6B2DFF74C3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3F815D-0022-450B-B3B1-E3293978F9D9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C23D98FA-7E84-4C15-A41C-478D847A49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485AD-262D-45BE-8B8C-1F00A45DAF9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DAC641-1ACF-4B2C-8955-5711BE04D41C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FA64DAD5-6677-49D6-A7FE-082BD6D96C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AC72D5-F023-4769-95A3-27C738C474B2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5E9FD667-B2AB-42BB-8A07-8A31C0DBCC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D26640-5AD5-4BF5-A6CE-73CD98900046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F6424E2F-6CE9-4A01-940F-D3B87D1A5D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52BEBC-6629-4DC3-82DD-FD66B20F733B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AA64E70C-1AD9-4E34-A465-385EBB7A67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9A1891-AD31-4A9E-A6EA-5D77D47B664B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4DA29FC9-0E3C-43BC-9FA4-561CBDE4CB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87947B-D14F-4CAB-A28A-7B4506354F11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DFE0ED54-3BDE-4DC8-B4D3-DF3426F061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FE2D9D-A09D-4892-AD73-79BE5FEDA4AF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A1B4D898-52C4-404E-B91E-2F10377738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576716-46D3-470E-950A-33B7E7631FB1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F14F44A2-C32E-44E2-934D-652F509484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27F129-17DE-4EF1-AB11-27FF0E4D6778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E21AABF2-3392-4392-BA24-0B137E9508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5EE435-630E-4993-9E0E-FCC32A3EF9B3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AB4EF7BE-1EAD-47C3-9A56-9819B5C92A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CADB-43DB-44FA-BB53-BFCDCB83395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776B1C-12E7-4890-BAD1-FB062EAF8466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7C2B7A07-0C64-46F6-B353-80AC623F41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F4976E-9E54-41DA-99E1-0556CCE55946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5B9A6D7E-BBAE-403A-B14D-0BD37EA5D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3046BB-E0C7-4D7E-AFA4-EA951C810175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D856445E-42AB-4272-A032-908D2A1B3B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9E2036-D23D-40ED-A07B-E2DA08955EDC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2D7F883A-E345-448B-91EA-2D51C84A3D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480679-A768-44C8-B81A-2B2FEBF446A3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61957D1E-83F4-4D9F-AFA1-EE03A0DC5C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3278A4-D8D4-4705-9F4E-2A44F2B3AD26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BF6364E4-9A44-4D22-AA6E-28FCB4D726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DD3EE9-96B3-46B2-90AD-0FFE5A14F5B2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68EED7B2-0CFE-4C29-867D-1DA82A9A09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B908DE-A75A-43C2-AC38-0CB486B0CADC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E035D1BB-335D-4195-ADF4-CDFBE78656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015E9C-775C-4D08-8697-91EA267F370A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AE43DD80-C0ED-4080-9689-02DEAAC9C3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23FFE8-1531-4B55-95B6-276E7191C3AF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0F45EAED-6730-4E36-A560-C0A5926CAA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B7306-2A10-4CA0-B511-C9D89BCFCC5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9992DC-1285-42E9-B199-24785594F164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B43C3571-8070-4589-96E5-A46F95055C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94DDE1-58E8-4EBB-B107-9B611BC226AC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4A775671-F58F-455E-9C2D-4875EC36A8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4CF1BC-C610-4EA2-98D0-EBD632C0B9A3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0D6E8EE0-FDBA-4B4D-8474-00F233B60B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B3AAFE-B3B5-4061-AC78-ABA960A02CC1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A82F01E6-CF4E-46D7-B1D5-FF8F2679C5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A5ED9A-7C01-4DBD-BBEC-83B6048E080A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22D2005E-CC00-4FD4-A6F2-FF42BE7A97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5F0880-EECB-4E82-9586-EE15B19C8FBA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4ECE43F1-B90F-412A-B48E-24B2BB36A8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032AD4-96B1-41C2-AD33-54741D995583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CB3DA1C9-D546-4E39-B00A-42E5653CEA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90EB88-DE1E-437B-AA3D-423A8CF15091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C3AD47BC-AFC1-44D9-809A-CDA2251690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24283C-40B6-4F07-B373-2BC473B8DFD9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68ACF0A6-58AF-43A4-8D47-7CCCD9B4B6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F59D7-5EA2-47F3-A2EE-449F05D8FB6A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A69B632D-74F0-46AF-AB9A-C03DD92619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B53A8-1C1E-42AE-8092-DAA4E07BA85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831AFC-CF7C-41B1-8B2E-21E78709EB7D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C738FAB0-370E-4321-B502-40AA78BD38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EAC3DC-73C2-4DEA-91D1-302529814726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B5795CEB-605D-430D-AC96-2BA7C15193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5DC8B0-97F1-46B1-A94C-C96315BD2836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4FC32EA6-9F8B-407A-8F8C-8DFC09F46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22257F-FA35-4254-A1A3-995D8C00958D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55A62351-54F8-4BA1-9436-C2DD311E3F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92DE02-B80E-48B2-B347-21AEEDB76E52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7B10BA12-DE12-4C63-BB39-6B30767E16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19BAB8-4097-43CE-A8B0-E6CC5ED7D00A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6F750A9B-E1A6-4947-A207-200143E13E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E7CD36-957F-4D81-A680-597261D4323E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8F4411E2-9788-4887-90CA-77EE764B51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7C5A76-FD15-4493-9A04-E1232854B576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BE8B0B82-7D67-4C88-9495-D076B27561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76EB65-9BB9-442A-91F3-D5394DF3C6D0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E197EB44-2160-4D97-BA8E-9B7E35F631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5FD172-6656-46A5-B2C3-B6E068AB2C70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7A4723CF-8395-4AE9-8327-36570B8482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B06E3-0AC0-4325-AE0B-F53A2000930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81D975-D5EF-4D45-93E2-0E51763CFE10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242DE38B-156B-4E12-B4DB-09B0E2B276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936060-CC9D-43D6-AC55-3692793DC13F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3CF89C53-5ED2-4B1D-A218-4515A55C60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F1B28E-8636-47E5-8905-74955B45E8D9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FE24D88E-4355-469F-877F-E05A6D1EA1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E3E0EE-EFA0-462F-8B05-2853CD67D112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969F9444-CE44-44E6-88B6-D3D354B0A2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6D57DC-9ED1-47C7-903B-4923F234F3F7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C292AD5E-C63E-4DCF-BDB1-2309E10746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474318-1AA1-45F7-987D-A6FD8683EB47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A78C4F13-0B98-4E99-9D5B-993AB119BB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06A7E6-2ED4-422A-AA25-2FBB8A791CC9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BBC59CF0-1F71-4330-B5D8-3E188A3AE2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100AEB-2B11-4F52-B32C-A62415339D44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4F2B11B9-5595-4E37-AF23-082CBB80B5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010AFF-A7F7-4D97-9ED7-1ED28A266215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1525FE8F-23BB-4F8D-AC0D-24732E0B07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DD5FC-6967-43DE-9160-33CB1D71D02F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969E9C63-C759-48F4-A593-333EE5F2BE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25C77-3A6B-4E80-8BFC-F70191F22F3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A0A8C8-1B16-4A1F-8B61-757407C95D63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EDF1EC1C-7AFB-46FD-97CA-C2FF0E84F2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1550C2-90ED-45F1-BD7D-E760F28A8C0C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D11AB630-7156-4CFF-8114-99192B583C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2410F6-3212-468A-8E27-A01496AB438A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1086157E-2002-482F-BD00-7761166C0D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AE1410-4268-4BAF-86D5-8FE84D629188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C72DF510-F930-4172-B586-0C98685A4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C16690-43DD-4C30-92F7-6B9603322E46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C0C8D3A7-25A6-4479-9A95-07C2FE4769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DC3C0C-F65D-45B2-A160-D59BF61A54F3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9C549616-7DCC-4C55-873D-763761605A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55B680-C81E-4768-B268-30F36A2FA3DE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92852760-F5A3-4AA5-B0B7-263BCDA934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1F4357-BEE0-479E-8CB6-C07FDB6CAF44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2FB80920-050A-45CD-A536-EBB4440404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23112-77CA-4EE4-A030-3BC9DDBFEF3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2CCC3-F991-47BD-B644-9562A392992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F1A8E41-A4EC-480E-89E4-9F96F572C65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2530640-1EA1-431D-A52A-436478EAA5EA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63A2192-D8A6-431C-98F4-146E265FDAB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578EA36-37C1-4B0D-9D94-435AA39623CD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E672174-9984-4045-9663-68556B1498B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776ED35-859A-4A0A-8006-2562AB17036B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A167E2D-3B37-41C8-AAED-29E237DEB63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F23990B-2483-4237-BC81-8A2721C3B3F1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974F618-D2F3-4BB7-A606-8317D7B2D6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70C2439-27CB-4099-8398-13EED0BE915A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806EF-2E3F-4084-8164-A40A3F3651D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533F8E5-7753-49E0-99CB-E26220528192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2D12390-627E-45F8-A1D8-F51BF733381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052.radikal.ru/0910/8a/5d6cd77e29aa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052.radikal.ru/0910/8a/5d6cd77e29aa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196975"/>
          </a:xfrm>
        </p:spPr>
        <p:txBody>
          <a:bodyPr/>
          <a:lstStyle/>
          <a:p>
            <a:pPr eaLnBrk="1" hangingPunct="1"/>
            <a:r>
              <a:rPr lang="ru-RU" altLang="en-US" b="1" smtClean="0">
                <a:solidFill>
                  <a:srgbClr val="005654"/>
                </a:solidFill>
              </a:rPr>
              <a:t>Математика</a:t>
            </a:r>
            <a:r>
              <a:rPr lang="en-US" altLang="en-US" b="1" smtClean="0">
                <a:solidFill>
                  <a:srgbClr val="005654"/>
                </a:solidFill>
              </a:rPr>
              <a:t> 1 </a:t>
            </a:r>
            <a:r>
              <a:rPr lang="ru-RU" altLang="en-US" b="1" smtClean="0">
                <a:solidFill>
                  <a:srgbClr val="005654"/>
                </a:solidFill>
              </a:rPr>
              <a:t>класс</a:t>
            </a:r>
            <a:br>
              <a:rPr lang="ru-RU" altLang="en-US" b="1" smtClean="0">
                <a:solidFill>
                  <a:srgbClr val="005654"/>
                </a:solidFill>
              </a:rPr>
            </a:br>
            <a:r>
              <a:rPr lang="ru-RU" altLang="en-US" b="1" smtClean="0">
                <a:solidFill>
                  <a:srgbClr val="005654"/>
                </a:solidFill>
              </a:rPr>
              <a:t>УМК «Школа России»</a:t>
            </a:r>
          </a:p>
        </p:txBody>
      </p:sp>
      <p:pic>
        <p:nvPicPr>
          <p:cNvPr id="76803" name="Picture 6" descr="RUL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2676525"/>
            <a:ext cx="4067175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8" descr="mult-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225" y="2643188"/>
            <a:ext cx="431958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512" y="1196752"/>
            <a:ext cx="912248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Ломаная линия</a:t>
            </a:r>
          </a:p>
        </p:txBody>
      </p:sp>
      <p:sp>
        <p:nvSpPr>
          <p:cNvPr id="76806" name="TextBox 1"/>
          <p:cNvSpPr txBox="1">
            <a:spLocks noChangeArrowheads="1"/>
          </p:cNvSpPr>
          <p:nvPr/>
        </p:nvSpPr>
        <p:spPr bwMode="auto">
          <a:xfrm>
            <a:off x="5818188" y="5876925"/>
            <a:ext cx="3092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Учитель ГБОУ СОШ № 491</a:t>
            </a:r>
          </a:p>
          <a:p>
            <a:r>
              <a:rPr lang="ru-RU"/>
              <a:t>Белко Г.С.</a:t>
            </a:r>
          </a:p>
          <a:p>
            <a:r>
              <a:rPr lang="ru-RU"/>
              <a:t>Санкт-Петербург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auto">
          <a:xfrm>
            <a:off x="0" y="620713"/>
            <a:ext cx="2232025" cy="2160587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en-US" sz="9600" b="1">
                <a:solidFill>
                  <a:srgbClr val="FF0000"/>
                </a:solidFill>
                <a:latin typeface="Bookman Old Style" pitchFamily="18" charset="0"/>
              </a:rPr>
              <a:t>5</a:t>
            </a:r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1908175" y="404813"/>
            <a:ext cx="1366838" cy="1295400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en-US" sz="7200" b="1">
                <a:latin typeface="Bookman Old Style" pitchFamily="18" charset="0"/>
              </a:rPr>
              <a:t>2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1908175" y="1700213"/>
            <a:ext cx="1366838" cy="1295400"/>
          </a:xfrm>
          <a:prstGeom prst="star8">
            <a:avLst>
              <a:gd name="adj" fmla="val 38250"/>
            </a:avLst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7200" b="1">
              <a:latin typeface="Bookman Old Style" pitchFamily="18" charset="0"/>
            </a:endParaRP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3276600" y="1700213"/>
            <a:ext cx="1366838" cy="1295400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en-US" sz="7200" b="1">
                <a:latin typeface="Bookman Old Style" pitchFamily="18" charset="0"/>
              </a:rPr>
              <a:t>5</a:t>
            </a: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3276600" y="404813"/>
            <a:ext cx="1366838" cy="1295400"/>
          </a:xfrm>
          <a:prstGeom prst="star8">
            <a:avLst>
              <a:gd name="adj" fmla="val 38250"/>
            </a:avLst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7200" b="1">
              <a:latin typeface="Bookman Old Style" pitchFamily="18" charset="0"/>
            </a:endParaRP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4643438" y="404813"/>
            <a:ext cx="1366837" cy="1295400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en-US" sz="7200" b="1">
                <a:latin typeface="Bookman Old Style" pitchFamily="18" charset="0"/>
              </a:rPr>
              <a:t>4</a:t>
            </a: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>
            <a:off x="4643438" y="1700213"/>
            <a:ext cx="1366837" cy="1295400"/>
          </a:xfrm>
          <a:prstGeom prst="star8">
            <a:avLst>
              <a:gd name="adj" fmla="val 38250"/>
            </a:avLst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7200" b="1">
              <a:latin typeface="Bookman Old Style" pitchFamily="18" charset="0"/>
            </a:endParaRPr>
          </a:p>
        </p:txBody>
      </p:sp>
      <p:sp>
        <p:nvSpPr>
          <p:cNvPr id="86025" name="AutoShape 9"/>
          <p:cNvSpPr>
            <a:spLocks noChangeArrowheads="1"/>
          </p:cNvSpPr>
          <p:nvPr/>
        </p:nvSpPr>
        <p:spPr bwMode="auto">
          <a:xfrm>
            <a:off x="6011863" y="404813"/>
            <a:ext cx="1366837" cy="1295400"/>
          </a:xfrm>
          <a:prstGeom prst="star8">
            <a:avLst>
              <a:gd name="adj" fmla="val 38250"/>
            </a:avLst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7200" b="1">
              <a:latin typeface="Bookman Old Style" pitchFamily="18" charset="0"/>
            </a:endParaRPr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6011863" y="1700213"/>
            <a:ext cx="1366837" cy="1295400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en-US" sz="7200" b="1">
                <a:latin typeface="Bookman Old Style" pitchFamily="18" charset="0"/>
              </a:rPr>
              <a:t>3</a:t>
            </a:r>
          </a:p>
        </p:txBody>
      </p:sp>
      <p:sp>
        <p:nvSpPr>
          <p:cNvPr id="86027" name="AutoShape 11"/>
          <p:cNvSpPr>
            <a:spLocks noChangeArrowheads="1"/>
          </p:cNvSpPr>
          <p:nvPr/>
        </p:nvSpPr>
        <p:spPr bwMode="auto">
          <a:xfrm>
            <a:off x="7380288" y="404813"/>
            <a:ext cx="1366837" cy="1295400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en-US" sz="7200" b="1">
                <a:latin typeface="Bookman Old Style" pitchFamily="18" charset="0"/>
              </a:rPr>
              <a:t>1</a:t>
            </a:r>
          </a:p>
        </p:txBody>
      </p:sp>
      <p:sp>
        <p:nvSpPr>
          <p:cNvPr id="86028" name="AutoShape 12"/>
          <p:cNvSpPr>
            <a:spLocks noChangeArrowheads="1"/>
          </p:cNvSpPr>
          <p:nvPr/>
        </p:nvSpPr>
        <p:spPr bwMode="auto">
          <a:xfrm>
            <a:off x="7380288" y="1700213"/>
            <a:ext cx="1366837" cy="1295400"/>
          </a:xfrm>
          <a:prstGeom prst="star8">
            <a:avLst>
              <a:gd name="adj" fmla="val 38250"/>
            </a:avLst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7200" b="1">
              <a:latin typeface="Bookman Old Style" pitchFamily="18" charset="0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195513" y="1773238"/>
            <a:ext cx="787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7200" b="1">
                <a:solidFill>
                  <a:srgbClr val="0000CC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563938" y="404813"/>
            <a:ext cx="787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7200" b="1">
                <a:solidFill>
                  <a:srgbClr val="0000CC"/>
                </a:solidFill>
                <a:latin typeface="Bookman Old Style" pitchFamily="18" charset="0"/>
              </a:rPr>
              <a:t>0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4932363" y="1773238"/>
            <a:ext cx="787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7200" b="1">
                <a:solidFill>
                  <a:srgbClr val="0000CC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300788" y="404813"/>
            <a:ext cx="787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7200" b="1">
                <a:solidFill>
                  <a:srgbClr val="0000CC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667625" y="1773238"/>
            <a:ext cx="787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7200" b="1">
                <a:solidFill>
                  <a:srgbClr val="0000CC"/>
                </a:solidFill>
                <a:latin typeface="Bookman Old Style" pitchFamily="18" charset="0"/>
              </a:rPr>
              <a:t>4</a:t>
            </a:r>
          </a:p>
        </p:txBody>
      </p:sp>
      <p:sp>
        <p:nvSpPr>
          <p:cNvPr id="57362" name="WordArt 18"/>
          <p:cNvSpPr>
            <a:spLocks noChangeArrowheads="1" noChangeShapeType="1" noTextEdit="1"/>
          </p:cNvSpPr>
          <p:nvPr/>
        </p:nvSpPr>
        <p:spPr bwMode="auto">
          <a:xfrm>
            <a:off x="3059113" y="3644900"/>
            <a:ext cx="547370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Молодцы!</a:t>
            </a:r>
          </a:p>
        </p:txBody>
      </p:sp>
      <p:pic>
        <p:nvPicPr>
          <p:cNvPr id="86035" name="Picture 20" descr="Картинка 17 из 50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8500"/>
            <a:ext cx="28432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5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  <p:bldP spid="57358" grpId="0"/>
      <p:bldP spid="57359" grpId="0"/>
      <p:bldP spid="57360" grpId="0"/>
      <p:bldP spid="57361" grpId="0"/>
      <p:bldP spid="57362" grpId="0" animBg="1"/>
      <p:bldP spid="57362" grpId="1" animBg="1"/>
      <p:bldP spid="5736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hello_html_7b55ba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2CB"/>
              </a:clrFrom>
              <a:clrTo>
                <a:srgbClr val="F4F2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789363"/>
            <a:ext cx="1152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1187450" y="4797425"/>
            <a:ext cx="6264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95288" y="4005263"/>
            <a:ext cx="0" cy="1484312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2484438" y="620713"/>
            <a:ext cx="1511300" cy="1223962"/>
            <a:chOff x="2483768" y="620688"/>
            <a:chExt cx="1512168" cy="122413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2483768" y="620688"/>
              <a:ext cx="1367622" cy="107965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/>
          </p:nvSpPr>
          <p:spPr>
            <a:xfrm>
              <a:off x="3779912" y="1628893"/>
              <a:ext cx="216024" cy="21593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2700338" y="5589588"/>
            <a:ext cx="1008062" cy="360362"/>
            <a:chOff x="2699792" y="5589240"/>
            <a:chExt cx="1008112" cy="36004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2771233" y="5660613"/>
              <a:ext cx="865231" cy="217294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3563435" y="5804947"/>
              <a:ext cx="144469" cy="14433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699792" y="5589240"/>
              <a:ext cx="144469" cy="14433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1042988" y="3429000"/>
            <a:ext cx="3529012" cy="1346200"/>
            <a:chOff x="1043608" y="3429000"/>
            <a:chExt cx="3528392" cy="1346448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483217" y="3860880"/>
              <a:ext cx="914239" cy="9145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043608" y="3911689"/>
              <a:ext cx="1490400" cy="5970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3348253" y="4437249"/>
              <a:ext cx="769802" cy="3096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4067264" y="3429000"/>
              <a:ext cx="504736" cy="100824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олилиния 19"/>
          <p:cNvSpPr/>
          <p:nvPr/>
        </p:nvSpPr>
        <p:spPr>
          <a:xfrm>
            <a:off x="4586288" y="5735638"/>
            <a:ext cx="3852862" cy="788987"/>
          </a:xfrm>
          <a:custGeom>
            <a:avLst/>
            <a:gdLst>
              <a:gd name="connsiteX0" fmla="*/ 0 w 3852472"/>
              <a:gd name="connsiteY0" fmla="*/ 367259 h 789483"/>
              <a:gd name="connsiteX1" fmla="*/ 584617 w 3852472"/>
              <a:gd name="connsiteY1" fmla="*/ 52466 h 789483"/>
              <a:gd name="connsiteX2" fmla="*/ 899410 w 3852472"/>
              <a:gd name="connsiteY2" fmla="*/ 682053 h 789483"/>
              <a:gd name="connsiteX3" fmla="*/ 1558977 w 3852472"/>
              <a:gd name="connsiteY3" fmla="*/ 307299 h 789483"/>
              <a:gd name="connsiteX4" fmla="*/ 2128603 w 3852472"/>
              <a:gd name="connsiteY4" fmla="*/ 771994 h 789483"/>
              <a:gd name="connsiteX5" fmla="*/ 2608289 w 3852472"/>
              <a:gd name="connsiteY5" fmla="*/ 277318 h 789483"/>
              <a:gd name="connsiteX6" fmla="*/ 3237876 w 3852472"/>
              <a:gd name="connsiteY6" fmla="*/ 771994 h 789483"/>
              <a:gd name="connsiteX7" fmla="*/ 3852472 w 3852472"/>
              <a:gd name="connsiteY7" fmla="*/ 382250 h 789483"/>
              <a:gd name="connsiteX8" fmla="*/ 3852472 w 3852472"/>
              <a:gd name="connsiteY8" fmla="*/ 382250 h 78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2472" h="789483">
                <a:moveTo>
                  <a:pt x="0" y="367259"/>
                </a:moveTo>
                <a:cubicBezTo>
                  <a:pt x="217357" y="183629"/>
                  <a:pt x="434715" y="0"/>
                  <a:pt x="584617" y="52466"/>
                </a:cubicBezTo>
                <a:cubicBezTo>
                  <a:pt x="734519" y="104932"/>
                  <a:pt x="737017" y="639581"/>
                  <a:pt x="899410" y="682053"/>
                </a:cubicBezTo>
                <a:cubicBezTo>
                  <a:pt x="1061803" y="724525"/>
                  <a:pt x="1354112" y="292309"/>
                  <a:pt x="1558977" y="307299"/>
                </a:cubicBezTo>
                <a:cubicBezTo>
                  <a:pt x="1763842" y="322289"/>
                  <a:pt x="1953718" y="776991"/>
                  <a:pt x="2128603" y="771994"/>
                </a:cubicBezTo>
                <a:cubicBezTo>
                  <a:pt x="2303488" y="766997"/>
                  <a:pt x="2423410" y="277318"/>
                  <a:pt x="2608289" y="277318"/>
                </a:cubicBezTo>
                <a:cubicBezTo>
                  <a:pt x="2793168" y="277318"/>
                  <a:pt x="3030512" y="754505"/>
                  <a:pt x="3237876" y="771994"/>
                </a:cubicBezTo>
                <a:cubicBezTo>
                  <a:pt x="3445240" y="789483"/>
                  <a:pt x="3852472" y="382250"/>
                  <a:pt x="3852472" y="382250"/>
                </a:cubicBezTo>
                <a:lnTo>
                  <a:pt x="3852472" y="382250"/>
                </a:ln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0.09803 C 0.33698 0.07676 0.33681 0.0541 0.32952 0.03468 C 0.32622 0.01641 0.31598 0.01919 0.3033 0.01734 C 0.28924 0.01919 0.28559 0.01641 0.27865 0.03052 C 0.27448 0.0467 0.26962 0.06381 0.26719 0.08069 C 0.2658 0.09086 0.26476 0.09618 0.26059 0.10474 C 0.25816 0.11838 0.2566 0.11375 0.24757 0.11768 C 0.22813 0.11583 0.22153 0.12 0.21146 0.10034 C 0.20921 0.08786 0.20678 0.07399 0.20174 0.06312 C 0.19983 0.05109 0.19792 0.02358 0.19011 0.01526 C 0.18872 0.01364 0.17969 0.01109 0.17865 0.01086 C 0.17049 0.01156 0.16181 0.00925 0.15417 0.01294 C 0.14844 0.01572 0.14809 0.02635 0.14584 0.0326 C 0.14289 0.04023 0.14063 0.04555 0.13941 0.05433 C 0.1375 0.06844 0.13889 0.083 0.12952 0.09156 C 0.11372 0.09017 0.10643 0.0904 0.09341 0.08508 C 0.08525 0.07768 0.08976 0.083 0.08195 0.06751 C 0.08091 0.06543 0.07865 0.06104 0.07865 0.06127 C 0.07691 0.05364 0.07535 0.04786 0.07223 0.04138 C 0.07309 0.01641 0.07084 -0.00047 0.08039 -0.01989 C 0.08091 -0.02197 0.0823 -0.02405 0.08195 -0.02636 C 0.07761 -0.05781 0.07205 -0.04278 0.04584 -0.03723 C 0.03993 -0.02937 0.03351 -0.02613 0.02622 -0.01989 C 0.02466 -0.0185 0.02136 -0.01549 0.02136 -0.01526 C 0.02032 -0.01318 0.01928 -0.01087 0.01806 -0.00879 C 0.01667 -0.00648 0.01441 -0.00486 0.0132 -0.00232 C 0.00921 0.00531 0.00903 0.01572 0.00487 0.02381 C 0.00382 0.03052 0.00139 0.0541 -0.00156 0.05872 C -0.00382 0.06242 -0.00833 0.06404 -0.01145 0.06543 C -0.01649 0.06427 -0.02257 0.06589 -0.02621 0.06104 C -0.02899 0.05734 -0.03281 0.04786 -0.03281 0.04809 C -0.0342 0.04046 -0.03593 0.03352 -0.03767 0.02612 C -0.03663 -0.01804 -0.03854 -0.03862 -0.02951 -0.07445 C -0.02795 -0.0807 -0.02673 -0.08948 -0.02291 -0.09411 C -0.01944 -0.09827 -0.01527 -0.10128 -0.01145 -0.10497 C -0.00868 -0.10752 -0.00329 -0.1126 -4.16667E-6 -0.11376 C 0.00382 -0.11492 0.02952 -0.11769 0.03108 -0.11792 C 0.04115 -0.12255 0.05053 -0.1311 0.06059 -0.13549 C 0.07743 -0.15006 0.09445 -0.15538 0.1066 -0.17919 C 0.10608 -0.19145 0.10625 -0.20393 0.10487 -0.21619 C 0.10296 -0.23399 0.0783 -0.23654 0.06893 -0.23815 C 0.05521 -0.24393 0.04271 -0.23584 0.02952 -0.23168 C 0.01702 -0.22035 0.00834 -0.20786 -0.00659 -0.20324 C -0.03836 -0.20555 -0.03402 -0.20093 -0.05572 -0.22058 C -0.06024 -0.22474 -0.06666 -0.22359 -0.07204 -0.22497 C -0.08454 -0.22821 -0.09757 -0.22983 -0.10989 -0.23376 C -0.15191 -0.23168 -0.14774 -0.23815 -0.17204 -0.21619 C -0.1743 -0.2118 -0.17638 -0.20763 -0.17864 -0.20324 C -0.17968 -0.20093 -0.18194 -0.19654 -0.18194 -0.1963 C -0.18107 -0.18174 -0.18333 -0.1607 -0.17048 -0.15515 C -0.13819 -0.12463 -0.12673 -0.13919 -0.07204 -0.13758 C -0.06545 -0.1318 -0.06666 -0.12879 -0.06232 -0.12023 C -0.06284 -0.11006 -0.06215 -0.09966 -0.06388 -0.08971 C -0.0651 -0.08232 -0.08263 -0.07677 -0.08854 -0.07445 C -0.11145 -0.077 -0.12517 -0.07931 -0.15086 -0.07445 C -0.15277 -0.07399 -0.1526 -0.06937 -0.15416 -0.06775 C -0.15555 -0.06636 -0.15746 -0.06636 -0.15902 -0.06567 C -0.16215 -0.05295 -0.15659 -0.04879 -0.15086 -0.03954 C -0.14583 -0.03145 -0.14062 -0.02312 -0.13281 -0.01989 C -0.12812 -0.01365 -0.12309 -0.00786 -0.11805 -0.00232 C -0.11649 -0.0007 -0.11475 0.00069 -0.11302 0.00208 C -0.11093 0.0037 -0.1085 0.00439 -0.10659 0.00647 C -0.09809 0.01549 -0.09253 0.03005 -0.08194 0.03468 C -0.07013 0.04531 -0.05329 0.04925 -0.03941 0.05225 C -0.02343 0.05017 -0.02274 0.05202 -0.01302 0.03907 C -0.00937 0.02381 -0.01458 0.04208 -0.00659 0.02612 C -0.00538 0.02358 -0.00382 0.01294 -0.00329 0.01086 C 0.00053 -0.00625 -4.16667E-6 0.00323 -4.16667E-6 -0.00879 " pathEditMode="relative" rAng="0" ptsTypes="fffffffffffffffffffffffffffffffffffffffffffffffffffffffffffffffffffA">
                                      <p:cBhvr>
                                        <p:cTn id="6" dur="1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1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очка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7"/>
          <p:cNvGrpSpPr>
            <a:grpSpLocks/>
          </p:cNvGrpSpPr>
          <p:nvPr/>
        </p:nvGrpSpPr>
        <p:grpSpPr bwMode="auto">
          <a:xfrm>
            <a:off x="4932363" y="3429000"/>
            <a:ext cx="3598862" cy="1490663"/>
            <a:chOff x="2290" y="1706"/>
            <a:chExt cx="2267" cy="939"/>
          </a:xfrm>
        </p:grpSpPr>
        <p:sp>
          <p:nvSpPr>
            <p:cNvPr id="88083" name="Rectangle 5"/>
            <p:cNvSpPr>
              <a:spLocks noChangeArrowheads="1"/>
            </p:cNvSpPr>
            <p:nvPr/>
          </p:nvSpPr>
          <p:spPr bwMode="auto">
            <a:xfrm>
              <a:off x="2290" y="1706"/>
              <a:ext cx="2267" cy="939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rgbClr val="00565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84" name="Oval 15"/>
            <p:cNvSpPr>
              <a:spLocks noChangeArrowheads="1"/>
            </p:cNvSpPr>
            <p:nvPr/>
          </p:nvSpPr>
          <p:spPr bwMode="auto">
            <a:xfrm>
              <a:off x="2699" y="1979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85" name="Oval 16"/>
            <p:cNvSpPr>
              <a:spLocks noChangeArrowheads="1"/>
            </p:cNvSpPr>
            <p:nvPr/>
          </p:nvSpPr>
          <p:spPr bwMode="auto">
            <a:xfrm>
              <a:off x="4105" y="1797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86" name="Line 17"/>
            <p:cNvSpPr>
              <a:spLocks noChangeShapeType="1"/>
            </p:cNvSpPr>
            <p:nvPr/>
          </p:nvSpPr>
          <p:spPr bwMode="auto">
            <a:xfrm flipV="1">
              <a:off x="2653" y="1933"/>
              <a:ext cx="545" cy="4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87" name="Line 18"/>
            <p:cNvSpPr>
              <a:spLocks noChangeShapeType="1"/>
            </p:cNvSpPr>
            <p:nvPr/>
          </p:nvSpPr>
          <p:spPr bwMode="auto">
            <a:xfrm>
              <a:off x="2426" y="2478"/>
              <a:ext cx="545" cy="9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88" name="Freeform 19"/>
            <p:cNvSpPr>
              <a:spLocks/>
            </p:cNvSpPr>
            <p:nvPr/>
          </p:nvSpPr>
          <p:spPr bwMode="auto">
            <a:xfrm>
              <a:off x="3152" y="1752"/>
              <a:ext cx="680" cy="636"/>
            </a:xfrm>
            <a:custGeom>
              <a:avLst/>
              <a:gdLst>
                <a:gd name="T0" fmla="*/ 0 w 680"/>
                <a:gd name="T1" fmla="*/ 636 h 636"/>
                <a:gd name="T2" fmla="*/ 181 w 680"/>
                <a:gd name="T3" fmla="*/ 409 h 636"/>
                <a:gd name="T4" fmla="*/ 499 w 680"/>
                <a:gd name="T5" fmla="*/ 454 h 636"/>
                <a:gd name="T6" fmla="*/ 680 w 680"/>
                <a:gd name="T7" fmla="*/ 0 h 6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0"/>
                <a:gd name="T13" fmla="*/ 0 h 636"/>
                <a:gd name="T14" fmla="*/ 680 w 680"/>
                <a:gd name="T15" fmla="*/ 636 h 6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0" h="636">
                  <a:moveTo>
                    <a:pt x="0" y="636"/>
                  </a:moveTo>
                  <a:cubicBezTo>
                    <a:pt x="49" y="537"/>
                    <a:pt x="98" y="439"/>
                    <a:pt x="181" y="409"/>
                  </a:cubicBezTo>
                  <a:cubicBezTo>
                    <a:pt x="264" y="379"/>
                    <a:pt x="416" y="522"/>
                    <a:pt x="499" y="454"/>
                  </a:cubicBezTo>
                  <a:cubicBezTo>
                    <a:pt x="582" y="386"/>
                    <a:pt x="631" y="193"/>
                    <a:pt x="680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89" name="Freeform 20"/>
            <p:cNvSpPr>
              <a:spLocks/>
            </p:cNvSpPr>
            <p:nvPr/>
          </p:nvSpPr>
          <p:spPr bwMode="auto">
            <a:xfrm>
              <a:off x="3923" y="2069"/>
              <a:ext cx="545" cy="499"/>
            </a:xfrm>
            <a:custGeom>
              <a:avLst/>
              <a:gdLst>
                <a:gd name="T0" fmla="*/ 0 w 545"/>
                <a:gd name="T1" fmla="*/ 0 h 499"/>
                <a:gd name="T2" fmla="*/ 409 w 545"/>
                <a:gd name="T3" fmla="*/ 182 h 499"/>
                <a:gd name="T4" fmla="*/ 91 w 545"/>
                <a:gd name="T5" fmla="*/ 272 h 499"/>
                <a:gd name="T6" fmla="*/ 545 w 545"/>
                <a:gd name="T7" fmla="*/ 499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5"/>
                <a:gd name="T13" fmla="*/ 0 h 499"/>
                <a:gd name="T14" fmla="*/ 545 w 545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5" h="499">
                  <a:moveTo>
                    <a:pt x="0" y="0"/>
                  </a:moveTo>
                  <a:cubicBezTo>
                    <a:pt x="197" y="68"/>
                    <a:pt x="394" y="137"/>
                    <a:pt x="409" y="182"/>
                  </a:cubicBezTo>
                  <a:cubicBezTo>
                    <a:pt x="424" y="227"/>
                    <a:pt x="68" y="219"/>
                    <a:pt x="91" y="272"/>
                  </a:cubicBezTo>
                  <a:cubicBezTo>
                    <a:pt x="114" y="325"/>
                    <a:pt x="470" y="461"/>
                    <a:pt x="545" y="499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90" name="Oval 21"/>
            <p:cNvSpPr>
              <a:spLocks noChangeArrowheads="1"/>
            </p:cNvSpPr>
            <p:nvPr/>
          </p:nvSpPr>
          <p:spPr bwMode="auto">
            <a:xfrm>
              <a:off x="2971" y="234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88067" name="Group 26"/>
          <p:cNvGrpSpPr>
            <a:grpSpLocks/>
          </p:cNvGrpSpPr>
          <p:nvPr/>
        </p:nvGrpSpPr>
        <p:grpSpPr bwMode="auto">
          <a:xfrm>
            <a:off x="611188" y="3141663"/>
            <a:ext cx="3598862" cy="1490662"/>
            <a:chOff x="748" y="482"/>
            <a:chExt cx="2267" cy="939"/>
          </a:xfrm>
        </p:grpSpPr>
        <p:sp>
          <p:nvSpPr>
            <p:cNvPr id="88069" name="Rectangle 4"/>
            <p:cNvSpPr>
              <a:spLocks noChangeArrowheads="1"/>
            </p:cNvSpPr>
            <p:nvPr/>
          </p:nvSpPr>
          <p:spPr bwMode="auto">
            <a:xfrm>
              <a:off x="748" y="482"/>
              <a:ext cx="2267" cy="93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565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70" name="Oval 6"/>
            <p:cNvSpPr>
              <a:spLocks noChangeArrowheads="1"/>
            </p:cNvSpPr>
            <p:nvPr/>
          </p:nvSpPr>
          <p:spPr bwMode="auto">
            <a:xfrm>
              <a:off x="1474" y="1117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71" name="Oval 7"/>
            <p:cNvSpPr>
              <a:spLocks noChangeArrowheads="1"/>
            </p:cNvSpPr>
            <p:nvPr/>
          </p:nvSpPr>
          <p:spPr bwMode="auto">
            <a:xfrm>
              <a:off x="1791" y="1207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72" name="Oval 8"/>
            <p:cNvSpPr>
              <a:spLocks noChangeArrowheads="1"/>
            </p:cNvSpPr>
            <p:nvPr/>
          </p:nvSpPr>
          <p:spPr bwMode="auto">
            <a:xfrm>
              <a:off x="1973" y="709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73" name="Oval 9"/>
            <p:cNvSpPr>
              <a:spLocks noChangeArrowheads="1"/>
            </p:cNvSpPr>
            <p:nvPr/>
          </p:nvSpPr>
          <p:spPr bwMode="auto">
            <a:xfrm>
              <a:off x="2608" y="663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74" name="Oval 10"/>
            <p:cNvSpPr>
              <a:spLocks noChangeArrowheads="1"/>
            </p:cNvSpPr>
            <p:nvPr/>
          </p:nvSpPr>
          <p:spPr bwMode="auto">
            <a:xfrm>
              <a:off x="1791" y="98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75" name="Oval 11"/>
            <p:cNvSpPr>
              <a:spLocks noChangeArrowheads="1"/>
            </p:cNvSpPr>
            <p:nvPr/>
          </p:nvSpPr>
          <p:spPr bwMode="auto">
            <a:xfrm>
              <a:off x="2018" y="1117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76" name="Oval 12"/>
            <p:cNvSpPr>
              <a:spLocks noChangeArrowheads="1"/>
            </p:cNvSpPr>
            <p:nvPr/>
          </p:nvSpPr>
          <p:spPr bwMode="auto">
            <a:xfrm>
              <a:off x="2381" y="935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77" name="Oval 13"/>
            <p:cNvSpPr>
              <a:spLocks noChangeArrowheads="1"/>
            </p:cNvSpPr>
            <p:nvPr/>
          </p:nvSpPr>
          <p:spPr bwMode="auto">
            <a:xfrm>
              <a:off x="2154" y="1253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78" name="Oval 14"/>
            <p:cNvSpPr>
              <a:spLocks noChangeArrowheads="1"/>
            </p:cNvSpPr>
            <p:nvPr/>
          </p:nvSpPr>
          <p:spPr bwMode="auto">
            <a:xfrm>
              <a:off x="2245" y="709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79" name="Oval 22"/>
            <p:cNvSpPr>
              <a:spLocks noChangeArrowheads="1"/>
            </p:cNvSpPr>
            <p:nvPr/>
          </p:nvSpPr>
          <p:spPr bwMode="auto">
            <a:xfrm>
              <a:off x="1610" y="709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80" name="Oval 23"/>
            <p:cNvSpPr>
              <a:spLocks noChangeArrowheads="1"/>
            </p:cNvSpPr>
            <p:nvPr/>
          </p:nvSpPr>
          <p:spPr bwMode="auto">
            <a:xfrm>
              <a:off x="1292" y="845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81" name="Oval 24"/>
            <p:cNvSpPr>
              <a:spLocks noChangeArrowheads="1"/>
            </p:cNvSpPr>
            <p:nvPr/>
          </p:nvSpPr>
          <p:spPr bwMode="auto">
            <a:xfrm>
              <a:off x="1746" y="845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8082" name="Oval 25"/>
            <p:cNvSpPr>
              <a:spLocks noChangeArrowheads="1"/>
            </p:cNvSpPr>
            <p:nvPr/>
          </p:nvSpPr>
          <p:spPr bwMode="auto">
            <a:xfrm>
              <a:off x="2018" y="98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88068" name="WordArt 28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489825" cy="17287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страна </a:t>
            </a:r>
          </a:p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ГЕОМЕТРИЯ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Line 13"/>
          <p:cNvSpPr>
            <a:spLocks noChangeShapeType="1"/>
          </p:cNvSpPr>
          <p:nvPr/>
        </p:nvSpPr>
        <p:spPr bwMode="auto">
          <a:xfrm>
            <a:off x="2700338" y="549275"/>
            <a:ext cx="2160587" cy="15113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1" name="Freeform 18"/>
          <p:cNvSpPr>
            <a:spLocks/>
          </p:cNvSpPr>
          <p:nvPr/>
        </p:nvSpPr>
        <p:spPr bwMode="auto">
          <a:xfrm>
            <a:off x="5327650" y="728663"/>
            <a:ext cx="2532063" cy="2628900"/>
          </a:xfrm>
          <a:custGeom>
            <a:avLst/>
            <a:gdLst>
              <a:gd name="T0" fmla="*/ 2147483646 w 1595"/>
              <a:gd name="T1" fmla="*/ 2147483646 h 1656"/>
              <a:gd name="T2" fmla="*/ 2147483646 w 1595"/>
              <a:gd name="T3" fmla="*/ 2147483646 h 1656"/>
              <a:gd name="T4" fmla="*/ 2147483646 w 1595"/>
              <a:gd name="T5" fmla="*/ 2147483646 h 1656"/>
              <a:gd name="T6" fmla="*/ 2147483646 w 1595"/>
              <a:gd name="T7" fmla="*/ 2147483646 h 1656"/>
              <a:gd name="T8" fmla="*/ 2147483646 w 1595"/>
              <a:gd name="T9" fmla="*/ 2147483646 h 16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5"/>
              <a:gd name="T16" fmla="*/ 0 h 1656"/>
              <a:gd name="T17" fmla="*/ 1595 w 1595"/>
              <a:gd name="T18" fmla="*/ 1656 h 16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5" h="1656">
                <a:moveTo>
                  <a:pt x="1474" y="340"/>
                </a:moveTo>
                <a:cubicBezTo>
                  <a:pt x="854" y="170"/>
                  <a:pt x="235" y="0"/>
                  <a:pt x="250" y="113"/>
                </a:cubicBezTo>
                <a:cubicBezTo>
                  <a:pt x="265" y="226"/>
                  <a:pt x="1595" y="930"/>
                  <a:pt x="1565" y="1021"/>
                </a:cubicBezTo>
                <a:cubicBezTo>
                  <a:pt x="1535" y="1112"/>
                  <a:pt x="136" y="552"/>
                  <a:pt x="68" y="658"/>
                </a:cubicBezTo>
                <a:cubicBezTo>
                  <a:pt x="0" y="764"/>
                  <a:pt x="976" y="1490"/>
                  <a:pt x="1157" y="1656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2" name="Oval 27"/>
          <p:cNvSpPr>
            <a:spLocks noChangeArrowheads="1"/>
          </p:cNvSpPr>
          <p:nvPr/>
        </p:nvSpPr>
        <p:spPr bwMode="auto">
          <a:xfrm rot="800755">
            <a:off x="1882775" y="2370138"/>
            <a:ext cx="1871663" cy="78105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9093" name="Line 28"/>
          <p:cNvSpPr>
            <a:spLocks noChangeShapeType="1"/>
          </p:cNvSpPr>
          <p:nvPr/>
        </p:nvSpPr>
        <p:spPr bwMode="auto">
          <a:xfrm flipV="1">
            <a:off x="2555875" y="4652963"/>
            <a:ext cx="86360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4" name="Line 29"/>
          <p:cNvSpPr>
            <a:spLocks noChangeShapeType="1"/>
          </p:cNvSpPr>
          <p:nvPr/>
        </p:nvSpPr>
        <p:spPr bwMode="auto">
          <a:xfrm>
            <a:off x="3419475" y="4652963"/>
            <a:ext cx="792163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5" name="Line 30"/>
          <p:cNvSpPr>
            <a:spLocks noChangeShapeType="1"/>
          </p:cNvSpPr>
          <p:nvPr/>
        </p:nvSpPr>
        <p:spPr bwMode="auto">
          <a:xfrm flipV="1">
            <a:off x="4211638" y="4652963"/>
            <a:ext cx="792162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6" name="Line 31"/>
          <p:cNvSpPr>
            <a:spLocks noChangeShapeType="1"/>
          </p:cNvSpPr>
          <p:nvPr/>
        </p:nvSpPr>
        <p:spPr bwMode="auto">
          <a:xfrm>
            <a:off x="5003800" y="4652963"/>
            <a:ext cx="86360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7" name="Oval 38"/>
          <p:cNvSpPr>
            <a:spLocks noChangeArrowheads="1"/>
          </p:cNvSpPr>
          <p:nvPr/>
        </p:nvSpPr>
        <p:spPr bwMode="auto">
          <a:xfrm>
            <a:off x="5076825" y="3716338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9098" name="Line 41"/>
          <p:cNvSpPr>
            <a:spLocks noChangeShapeType="1"/>
          </p:cNvSpPr>
          <p:nvPr/>
        </p:nvSpPr>
        <p:spPr bwMode="auto">
          <a:xfrm>
            <a:off x="5508625" y="3644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9" name="Line 43"/>
          <p:cNvSpPr>
            <a:spLocks noChangeShapeType="1"/>
          </p:cNvSpPr>
          <p:nvPr/>
        </p:nvSpPr>
        <p:spPr bwMode="auto">
          <a:xfrm flipV="1">
            <a:off x="5148263" y="2781300"/>
            <a:ext cx="0" cy="935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0" name="AutoShape 44"/>
          <p:cNvSpPr>
            <a:spLocks noChangeArrowheads="1"/>
          </p:cNvSpPr>
          <p:nvPr/>
        </p:nvSpPr>
        <p:spPr bwMode="auto">
          <a:xfrm flipH="1" flipV="1">
            <a:off x="2268538" y="4149725"/>
            <a:ext cx="142875" cy="1428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9101" name="Line 45"/>
          <p:cNvSpPr>
            <a:spLocks noChangeShapeType="1"/>
          </p:cNvSpPr>
          <p:nvPr/>
        </p:nvSpPr>
        <p:spPr bwMode="auto">
          <a:xfrm>
            <a:off x="2411413" y="4221163"/>
            <a:ext cx="1368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2" name="Oval 46"/>
          <p:cNvSpPr>
            <a:spLocks noChangeArrowheads="1"/>
          </p:cNvSpPr>
          <p:nvPr/>
        </p:nvSpPr>
        <p:spPr bwMode="auto">
          <a:xfrm flipV="1">
            <a:off x="3779838" y="4149725"/>
            <a:ext cx="144462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altLang="en-US" sz="2000"/>
          </a:p>
        </p:txBody>
      </p:sp>
      <p:sp>
        <p:nvSpPr>
          <p:cNvPr id="89103" name="Rectangle 47"/>
          <p:cNvSpPr>
            <a:spLocks noChangeArrowheads="1"/>
          </p:cNvSpPr>
          <p:nvPr/>
        </p:nvSpPr>
        <p:spPr bwMode="auto">
          <a:xfrm>
            <a:off x="3203575" y="12541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en-US" sz="2000">
                <a:latin typeface="Arial Black" pitchFamily="34" charset="0"/>
              </a:rPr>
              <a:t>1 </a:t>
            </a:r>
          </a:p>
        </p:txBody>
      </p:sp>
      <p:sp>
        <p:nvSpPr>
          <p:cNvPr id="89104" name="Rectangle 48"/>
          <p:cNvSpPr>
            <a:spLocks noChangeArrowheads="1"/>
          </p:cNvSpPr>
          <p:nvPr/>
        </p:nvSpPr>
        <p:spPr bwMode="auto">
          <a:xfrm>
            <a:off x="2700338" y="3198813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en-US" sz="2000">
                <a:latin typeface="Arial Black" pitchFamily="34" charset="0"/>
              </a:rPr>
              <a:t>2 </a:t>
            </a:r>
            <a:r>
              <a:rPr lang="ru-RU" altLang="en-US"/>
              <a:t> </a:t>
            </a:r>
          </a:p>
        </p:txBody>
      </p:sp>
      <p:sp>
        <p:nvSpPr>
          <p:cNvPr id="89105" name="Rectangle 49"/>
          <p:cNvSpPr>
            <a:spLocks noChangeArrowheads="1"/>
          </p:cNvSpPr>
          <p:nvPr/>
        </p:nvSpPr>
        <p:spPr bwMode="auto">
          <a:xfrm>
            <a:off x="3059113" y="38465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en-US" sz="2000">
                <a:latin typeface="Arial Black" pitchFamily="34" charset="0"/>
              </a:rPr>
              <a:t>3 </a:t>
            </a:r>
          </a:p>
        </p:txBody>
      </p:sp>
      <p:sp>
        <p:nvSpPr>
          <p:cNvPr id="89106" name="Rectangle 50"/>
          <p:cNvSpPr>
            <a:spLocks noChangeArrowheads="1"/>
          </p:cNvSpPr>
          <p:nvPr/>
        </p:nvSpPr>
        <p:spPr bwMode="auto">
          <a:xfrm>
            <a:off x="4643438" y="32702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en-US" sz="2000">
                <a:latin typeface="Arial Black" pitchFamily="34" charset="0"/>
              </a:rPr>
              <a:t>4 </a:t>
            </a:r>
          </a:p>
        </p:txBody>
      </p:sp>
      <p:sp>
        <p:nvSpPr>
          <p:cNvPr id="89107" name="Rectangle 51"/>
          <p:cNvSpPr>
            <a:spLocks noChangeArrowheads="1"/>
          </p:cNvSpPr>
          <p:nvPr/>
        </p:nvSpPr>
        <p:spPr bwMode="auto">
          <a:xfrm>
            <a:off x="7451725" y="26225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en-US" sz="2000">
                <a:latin typeface="Arial Black" pitchFamily="34" charset="0"/>
              </a:rPr>
              <a:t>5 </a:t>
            </a:r>
          </a:p>
        </p:txBody>
      </p:sp>
      <p:sp>
        <p:nvSpPr>
          <p:cNvPr id="89108" name="Rectangle 52"/>
          <p:cNvSpPr>
            <a:spLocks noChangeArrowheads="1"/>
          </p:cNvSpPr>
          <p:nvPr/>
        </p:nvSpPr>
        <p:spPr bwMode="auto">
          <a:xfrm>
            <a:off x="4500563" y="54308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en-US" sz="2000">
                <a:latin typeface="Arial Black" pitchFamily="34" charset="0"/>
              </a:rPr>
              <a:t>6 </a:t>
            </a:r>
          </a:p>
        </p:txBody>
      </p:sp>
      <p:sp>
        <p:nvSpPr>
          <p:cNvPr id="89109" name="Oval 54"/>
          <p:cNvSpPr>
            <a:spLocks noChangeArrowheads="1"/>
          </p:cNvSpPr>
          <p:nvPr/>
        </p:nvSpPr>
        <p:spPr bwMode="auto">
          <a:xfrm>
            <a:off x="2484438" y="5589588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9110" name="Oval 55"/>
          <p:cNvSpPr>
            <a:spLocks noChangeArrowheads="1"/>
          </p:cNvSpPr>
          <p:nvPr/>
        </p:nvSpPr>
        <p:spPr bwMode="auto">
          <a:xfrm>
            <a:off x="3348038" y="458152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9111" name="Oval 56"/>
          <p:cNvSpPr>
            <a:spLocks noChangeArrowheads="1"/>
          </p:cNvSpPr>
          <p:nvPr/>
        </p:nvSpPr>
        <p:spPr bwMode="auto">
          <a:xfrm>
            <a:off x="4140200" y="5516563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9112" name="Oval 57"/>
          <p:cNvSpPr>
            <a:spLocks noChangeArrowheads="1"/>
          </p:cNvSpPr>
          <p:nvPr/>
        </p:nvSpPr>
        <p:spPr bwMode="auto">
          <a:xfrm>
            <a:off x="4932363" y="458152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9113" name="Oval 58"/>
          <p:cNvSpPr>
            <a:spLocks noChangeArrowheads="1"/>
          </p:cNvSpPr>
          <p:nvPr/>
        </p:nvSpPr>
        <p:spPr bwMode="auto">
          <a:xfrm>
            <a:off x="5795963" y="544512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89114" name="Рисунок 6" descr="ч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17287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260350"/>
            <a:ext cx="6192837" cy="785813"/>
          </a:xfrm>
        </p:spPr>
        <p:txBody>
          <a:bodyPr lIns="90000" tIns="46800" rIns="90000" bIns="468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Разбейте</a:t>
            </a: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фигуры</a:t>
            </a: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на</a:t>
            </a: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две</a:t>
            </a: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группы</a:t>
            </a: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7650" name="Freeform 2"/>
          <p:cNvSpPr>
            <a:spLocks noChangeArrowheads="1"/>
          </p:cNvSpPr>
          <p:nvPr/>
        </p:nvSpPr>
        <p:spPr bwMode="auto">
          <a:xfrm>
            <a:off x="1116013" y="1844675"/>
            <a:ext cx="5329237" cy="4032250"/>
          </a:xfrm>
          <a:custGeom>
            <a:avLst/>
            <a:gdLst>
              <a:gd name="T0" fmla="*/ 2147483646 w 17006"/>
              <a:gd name="T1" fmla="*/ 2147483646 h 13888"/>
              <a:gd name="T2" fmla="*/ 2147483646 w 17006"/>
              <a:gd name="T3" fmla="*/ 2147483646 h 13888"/>
              <a:gd name="T4" fmla="*/ 2147483646 w 17006"/>
              <a:gd name="T5" fmla="*/ 2147483646 h 13888"/>
              <a:gd name="T6" fmla="*/ 2147483646 w 17006"/>
              <a:gd name="T7" fmla="*/ 2147483646 h 13888"/>
              <a:gd name="T8" fmla="*/ 2147483646 w 17006"/>
              <a:gd name="T9" fmla="*/ 2147483646 h 13888"/>
              <a:gd name="T10" fmla="*/ 2147483646 w 17006"/>
              <a:gd name="T11" fmla="*/ 2147483646 h 13888"/>
              <a:gd name="T12" fmla="*/ 2147483646 w 17006"/>
              <a:gd name="T13" fmla="*/ 2147483646 h 13888"/>
              <a:gd name="T14" fmla="*/ 2147483646 w 17006"/>
              <a:gd name="T15" fmla="*/ 2147483646 h 13888"/>
              <a:gd name="T16" fmla="*/ 2147483646 w 17006"/>
              <a:gd name="T17" fmla="*/ 2147483646 h 13888"/>
              <a:gd name="T18" fmla="*/ 2147483646 w 17006"/>
              <a:gd name="T19" fmla="*/ 2147483646 h 13888"/>
              <a:gd name="T20" fmla="*/ 2147483646 w 17006"/>
              <a:gd name="T21" fmla="*/ 2147483646 h 13888"/>
              <a:gd name="T22" fmla="*/ 2147483646 w 17006"/>
              <a:gd name="T23" fmla="*/ 2147483646 h 13888"/>
              <a:gd name="T24" fmla="*/ 2147483646 w 17006"/>
              <a:gd name="T25" fmla="*/ 2147483646 h 13888"/>
              <a:gd name="T26" fmla="*/ 2147483646 w 17006"/>
              <a:gd name="T27" fmla="*/ 2147483646 h 13888"/>
              <a:gd name="T28" fmla="*/ 2147483646 w 17006"/>
              <a:gd name="T29" fmla="*/ 2147483646 h 13888"/>
              <a:gd name="T30" fmla="*/ 2147483646 w 17006"/>
              <a:gd name="T31" fmla="*/ 2147483646 h 13888"/>
              <a:gd name="T32" fmla="*/ 2147483646 w 17006"/>
              <a:gd name="T33" fmla="*/ 2147483646 h 13888"/>
              <a:gd name="T34" fmla="*/ 2147483646 w 17006"/>
              <a:gd name="T35" fmla="*/ 2147483646 h 13888"/>
              <a:gd name="T36" fmla="*/ 2147483646 w 17006"/>
              <a:gd name="T37" fmla="*/ 2147483646 h 13888"/>
              <a:gd name="T38" fmla="*/ 2147483646 w 17006"/>
              <a:gd name="T39" fmla="*/ 2147483646 h 13888"/>
              <a:gd name="T40" fmla="*/ 2147483646 w 17006"/>
              <a:gd name="T41" fmla="*/ 2147483646 h 13888"/>
              <a:gd name="T42" fmla="*/ 2147483646 w 17006"/>
              <a:gd name="T43" fmla="*/ 2147483646 h 13888"/>
              <a:gd name="T44" fmla="*/ 2147483646 w 17006"/>
              <a:gd name="T45" fmla="*/ 2147483646 h 13888"/>
              <a:gd name="T46" fmla="*/ 2147483646 w 17006"/>
              <a:gd name="T47" fmla="*/ 2147483646 h 13888"/>
              <a:gd name="T48" fmla="*/ 2147483646 w 17006"/>
              <a:gd name="T49" fmla="*/ 2147483646 h 13888"/>
              <a:gd name="T50" fmla="*/ 2147483646 w 17006"/>
              <a:gd name="T51" fmla="*/ 2147483646 h 13888"/>
              <a:gd name="T52" fmla="*/ 2147483646 w 17006"/>
              <a:gd name="T53" fmla="*/ 2147483646 h 13888"/>
              <a:gd name="T54" fmla="*/ 2147483646 w 17006"/>
              <a:gd name="T55" fmla="*/ 2147483646 h 13888"/>
              <a:gd name="T56" fmla="*/ 2147483646 w 17006"/>
              <a:gd name="T57" fmla="*/ 2147483646 h 13888"/>
              <a:gd name="T58" fmla="*/ 2147483646 w 17006"/>
              <a:gd name="T59" fmla="*/ 2147483646 h 13888"/>
              <a:gd name="T60" fmla="*/ 2147483646 w 17006"/>
              <a:gd name="T61" fmla="*/ 2147483646 h 13888"/>
              <a:gd name="T62" fmla="*/ 2147483646 w 17006"/>
              <a:gd name="T63" fmla="*/ 2147483646 h 13888"/>
              <a:gd name="T64" fmla="*/ 2147483646 w 17006"/>
              <a:gd name="T65" fmla="*/ 2147483646 h 13888"/>
              <a:gd name="T66" fmla="*/ 2147483646 w 17006"/>
              <a:gd name="T67" fmla="*/ 2147483646 h 13888"/>
              <a:gd name="T68" fmla="*/ 2147483646 w 17006"/>
              <a:gd name="T69" fmla="*/ 2147483646 h 13888"/>
              <a:gd name="T70" fmla="*/ 2147483646 w 17006"/>
              <a:gd name="T71" fmla="*/ 2147483646 h 13888"/>
              <a:gd name="T72" fmla="*/ 2147483646 w 17006"/>
              <a:gd name="T73" fmla="*/ 2147483646 h 138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06"/>
              <a:gd name="T112" fmla="*/ 0 h 13888"/>
              <a:gd name="T113" fmla="*/ 17006 w 17006"/>
              <a:gd name="T114" fmla="*/ 13888 h 138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06" h="13888">
                <a:moveTo>
                  <a:pt x="14860" y="718"/>
                </a:moveTo>
                <a:cubicBezTo>
                  <a:pt x="14843" y="1239"/>
                  <a:pt x="14859" y="1682"/>
                  <a:pt x="14681" y="2153"/>
                </a:cubicBezTo>
                <a:cubicBezTo>
                  <a:pt x="14503" y="2624"/>
                  <a:pt x="14158" y="3230"/>
                  <a:pt x="14053" y="3722"/>
                </a:cubicBezTo>
                <a:cubicBezTo>
                  <a:pt x="13918" y="4350"/>
                  <a:pt x="13632" y="4438"/>
                  <a:pt x="13649" y="4888"/>
                </a:cubicBezTo>
                <a:cubicBezTo>
                  <a:pt x="13667" y="5364"/>
                  <a:pt x="13407" y="5980"/>
                  <a:pt x="13963" y="6278"/>
                </a:cubicBezTo>
                <a:cubicBezTo>
                  <a:pt x="14408" y="6517"/>
                  <a:pt x="14912" y="6511"/>
                  <a:pt x="15398" y="6682"/>
                </a:cubicBezTo>
                <a:cubicBezTo>
                  <a:pt x="15928" y="6868"/>
                  <a:pt x="16032" y="7428"/>
                  <a:pt x="16340" y="7803"/>
                </a:cubicBezTo>
                <a:cubicBezTo>
                  <a:pt x="16722" y="8269"/>
                  <a:pt x="16670" y="8706"/>
                  <a:pt x="16788" y="9193"/>
                </a:cubicBezTo>
                <a:cubicBezTo>
                  <a:pt x="16912" y="9705"/>
                  <a:pt x="17005" y="10221"/>
                  <a:pt x="16968" y="10763"/>
                </a:cubicBezTo>
                <a:cubicBezTo>
                  <a:pt x="16933" y="11270"/>
                  <a:pt x="16811" y="11817"/>
                  <a:pt x="16430" y="12153"/>
                </a:cubicBezTo>
                <a:cubicBezTo>
                  <a:pt x="16019" y="12515"/>
                  <a:pt x="15525" y="12797"/>
                  <a:pt x="14995" y="12960"/>
                </a:cubicBezTo>
                <a:cubicBezTo>
                  <a:pt x="14506" y="13110"/>
                  <a:pt x="14004" y="13215"/>
                  <a:pt x="13515" y="13364"/>
                </a:cubicBezTo>
                <a:cubicBezTo>
                  <a:pt x="13018" y="13516"/>
                  <a:pt x="12548" y="13790"/>
                  <a:pt x="11990" y="13723"/>
                </a:cubicBezTo>
                <a:cubicBezTo>
                  <a:pt x="11500" y="13664"/>
                  <a:pt x="11002" y="13719"/>
                  <a:pt x="10510" y="13723"/>
                </a:cubicBezTo>
                <a:cubicBezTo>
                  <a:pt x="10001" y="13728"/>
                  <a:pt x="9494" y="13730"/>
                  <a:pt x="8985" y="13767"/>
                </a:cubicBezTo>
                <a:cubicBezTo>
                  <a:pt x="8493" y="13803"/>
                  <a:pt x="7983" y="13887"/>
                  <a:pt x="7505" y="13767"/>
                </a:cubicBezTo>
                <a:cubicBezTo>
                  <a:pt x="6918" y="13619"/>
                  <a:pt x="6331" y="13470"/>
                  <a:pt x="5891" y="12960"/>
                </a:cubicBezTo>
                <a:cubicBezTo>
                  <a:pt x="5494" y="12500"/>
                  <a:pt x="5013" y="12061"/>
                  <a:pt x="4860" y="11480"/>
                </a:cubicBezTo>
                <a:cubicBezTo>
                  <a:pt x="4746" y="11046"/>
                  <a:pt x="4870" y="10586"/>
                  <a:pt x="4904" y="10135"/>
                </a:cubicBezTo>
                <a:cubicBezTo>
                  <a:pt x="4940" y="9656"/>
                  <a:pt x="4969" y="9123"/>
                  <a:pt x="4680" y="8700"/>
                </a:cubicBezTo>
                <a:cubicBezTo>
                  <a:pt x="4390" y="8276"/>
                  <a:pt x="4201" y="7730"/>
                  <a:pt x="3649" y="7534"/>
                </a:cubicBezTo>
                <a:cubicBezTo>
                  <a:pt x="3166" y="7362"/>
                  <a:pt x="2696" y="7166"/>
                  <a:pt x="2214" y="6996"/>
                </a:cubicBezTo>
                <a:cubicBezTo>
                  <a:pt x="1726" y="6824"/>
                  <a:pt x="1146" y="6734"/>
                  <a:pt x="824" y="6323"/>
                </a:cubicBezTo>
                <a:cubicBezTo>
                  <a:pt x="502" y="5912"/>
                  <a:pt x="217" y="5459"/>
                  <a:pt x="106" y="4933"/>
                </a:cubicBezTo>
                <a:cubicBezTo>
                  <a:pt x="0" y="4430"/>
                  <a:pt x="126" y="3915"/>
                  <a:pt x="330" y="3453"/>
                </a:cubicBezTo>
                <a:cubicBezTo>
                  <a:pt x="535" y="2988"/>
                  <a:pt x="660" y="2445"/>
                  <a:pt x="1048" y="2108"/>
                </a:cubicBezTo>
                <a:cubicBezTo>
                  <a:pt x="1452" y="1758"/>
                  <a:pt x="1865" y="1078"/>
                  <a:pt x="2393" y="986"/>
                </a:cubicBezTo>
                <a:cubicBezTo>
                  <a:pt x="2948" y="889"/>
                  <a:pt x="3575" y="1156"/>
                  <a:pt x="4142" y="1166"/>
                </a:cubicBezTo>
                <a:cubicBezTo>
                  <a:pt x="4619" y="1174"/>
                  <a:pt x="5008" y="941"/>
                  <a:pt x="5487" y="941"/>
                </a:cubicBezTo>
                <a:cubicBezTo>
                  <a:pt x="5935" y="941"/>
                  <a:pt x="6115" y="762"/>
                  <a:pt x="6564" y="762"/>
                </a:cubicBezTo>
                <a:cubicBezTo>
                  <a:pt x="7041" y="762"/>
                  <a:pt x="7480" y="787"/>
                  <a:pt x="7954" y="851"/>
                </a:cubicBezTo>
                <a:cubicBezTo>
                  <a:pt x="8544" y="931"/>
                  <a:pt x="9204" y="722"/>
                  <a:pt x="9792" y="851"/>
                </a:cubicBezTo>
                <a:cubicBezTo>
                  <a:pt x="10263" y="955"/>
                  <a:pt x="10794" y="736"/>
                  <a:pt x="11272" y="807"/>
                </a:cubicBezTo>
                <a:cubicBezTo>
                  <a:pt x="11735" y="875"/>
                  <a:pt x="12195" y="607"/>
                  <a:pt x="12663" y="628"/>
                </a:cubicBezTo>
                <a:cubicBezTo>
                  <a:pt x="13244" y="654"/>
                  <a:pt x="14815" y="0"/>
                  <a:pt x="14860" y="1256"/>
                </a:cubicBezTo>
                <a:lnTo>
                  <a:pt x="15084" y="1166"/>
                </a:lnTo>
                <a:lnTo>
                  <a:pt x="14860" y="718"/>
                </a:lnTo>
              </a:path>
            </a:pathLst>
          </a:custGeom>
          <a:noFill/>
          <a:ln w="3600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Freeform 3"/>
          <p:cNvSpPr>
            <a:spLocks noChangeArrowheads="1"/>
          </p:cNvSpPr>
          <p:nvPr/>
        </p:nvSpPr>
        <p:spPr bwMode="auto">
          <a:xfrm>
            <a:off x="5651500" y="1643063"/>
            <a:ext cx="3151188" cy="2459037"/>
          </a:xfrm>
          <a:custGeom>
            <a:avLst/>
            <a:gdLst>
              <a:gd name="T0" fmla="*/ 2147483646 w 9766"/>
              <a:gd name="T1" fmla="*/ 2147483646 h 8122"/>
              <a:gd name="T2" fmla="*/ 2147483646 w 9766"/>
              <a:gd name="T3" fmla="*/ 2147483646 h 8122"/>
              <a:gd name="T4" fmla="*/ 2147483646 w 9766"/>
              <a:gd name="T5" fmla="*/ 2147483646 h 8122"/>
              <a:gd name="T6" fmla="*/ 2147483646 w 9766"/>
              <a:gd name="T7" fmla="*/ 2147483646 h 8122"/>
              <a:gd name="T8" fmla="*/ 2147483646 w 9766"/>
              <a:gd name="T9" fmla="*/ 2147483646 h 8122"/>
              <a:gd name="T10" fmla="*/ 2147483646 w 9766"/>
              <a:gd name="T11" fmla="*/ 2147483646 h 8122"/>
              <a:gd name="T12" fmla="*/ 2147483646 w 9766"/>
              <a:gd name="T13" fmla="*/ 2147483646 h 8122"/>
              <a:gd name="T14" fmla="*/ 2147483646 w 9766"/>
              <a:gd name="T15" fmla="*/ 2147483646 h 8122"/>
              <a:gd name="T16" fmla="*/ 2147483646 w 9766"/>
              <a:gd name="T17" fmla="*/ 2147483646 h 8122"/>
              <a:gd name="T18" fmla="*/ 2147483646 w 9766"/>
              <a:gd name="T19" fmla="*/ 2147483646 h 8122"/>
              <a:gd name="T20" fmla="*/ 2147483646 w 9766"/>
              <a:gd name="T21" fmla="*/ 2147483646 h 8122"/>
              <a:gd name="T22" fmla="*/ 2147483646 w 9766"/>
              <a:gd name="T23" fmla="*/ 2147483646 h 8122"/>
              <a:gd name="T24" fmla="*/ 2147483646 w 9766"/>
              <a:gd name="T25" fmla="*/ 2147483646 h 8122"/>
              <a:gd name="T26" fmla="*/ 2147483646 w 9766"/>
              <a:gd name="T27" fmla="*/ 2147483646 h 8122"/>
              <a:gd name="T28" fmla="*/ 2147483646 w 9766"/>
              <a:gd name="T29" fmla="*/ 2147483646 h 8122"/>
              <a:gd name="T30" fmla="*/ 2147483646 w 9766"/>
              <a:gd name="T31" fmla="*/ 2147483646 h 8122"/>
              <a:gd name="T32" fmla="*/ 2147483646 w 9766"/>
              <a:gd name="T33" fmla="*/ 2147483646 h 8122"/>
              <a:gd name="T34" fmla="*/ 2147483646 w 9766"/>
              <a:gd name="T35" fmla="*/ 2147483646 h 8122"/>
              <a:gd name="T36" fmla="*/ 2147483646 w 9766"/>
              <a:gd name="T37" fmla="*/ 2147483646 h 8122"/>
              <a:gd name="T38" fmla="*/ 2147483646 w 9766"/>
              <a:gd name="T39" fmla="*/ 2147483646 h 8122"/>
              <a:gd name="T40" fmla="*/ 2147483646 w 9766"/>
              <a:gd name="T41" fmla="*/ 2147483646 h 81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766"/>
              <a:gd name="T64" fmla="*/ 0 h 8122"/>
              <a:gd name="T65" fmla="*/ 9766 w 9766"/>
              <a:gd name="T66" fmla="*/ 8122 h 812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766" h="8122">
                <a:moveTo>
                  <a:pt x="8943" y="6905"/>
                </a:moveTo>
                <a:cubicBezTo>
                  <a:pt x="9166" y="6456"/>
                  <a:pt x="9370" y="6690"/>
                  <a:pt x="9571" y="6232"/>
                </a:cubicBezTo>
                <a:cubicBezTo>
                  <a:pt x="9765" y="5789"/>
                  <a:pt x="9651" y="5312"/>
                  <a:pt x="9705" y="4842"/>
                </a:cubicBezTo>
                <a:cubicBezTo>
                  <a:pt x="9762" y="4352"/>
                  <a:pt x="9761" y="3851"/>
                  <a:pt x="9705" y="3362"/>
                </a:cubicBezTo>
                <a:cubicBezTo>
                  <a:pt x="9642" y="2807"/>
                  <a:pt x="9406" y="2257"/>
                  <a:pt x="9033" y="1837"/>
                </a:cubicBezTo>
                <a:cubicBezTo>
                  <a:pt x="8634" y="1388"/>
                  <a:pt x="8117" y="1044"/>
                  <a:pt x="7553" y="806"/>
                </a:cubicBezTo>
                <a:cubicBezTo>
                  <a:pt x="6995" y="570"/>
                  <a:pt x="6402" y="454"/>
                  <a:pt x="5849" y="223"/>
                </a:cubicBezTo>
                <a:cubicBezTo>
                  <a:pt x="5317" y="0"/>
                  <a:pt x="4898" y="378"/>
                  <a:pt x="4414" y="402"/>
                </a:cubicBezTo>
                <a:cubicBezTo>
                  <a:pt x="3860" y="430"/>
                  <a:pt x="3398" y="765"/>
                  <a:pt x="2934" y="1030"/>
                </a:cubicBezTo>
                <a:cubicBezTo>
                  <a:pt x="2421" y="1323"/>
                  <a:pt x="2135" y="1811"/>
                  <a:pt x="1857" y="2286"/>
                </a:cubicBezTo>
                <a:cubicBezTo>
                  <a:pt x="1538" y="2830"/>
                  <a:pt x="1017" y="3161"/>
                  <a:pt x="692" y="3676"/>
                </a:cubicBezTo>
                <a:cubicBezTo>
                  <a:pt x="432" y="4087"/>
                  <a:pt x="284" y="4643"/>
                  <a:pt x="332" y="5157"/>
                </a:cubicBezTo>
                <a:cubicBezTo>
                  <a:pt x="374" y="5610"/>
                  <a:pt x="0" y="6262"/>
                  <a:pt x="736" y="6322"/>
                </a:cubicBezTo>
                <a:cubicBezTo>
                  <a:pt x="1182" y="6358"/>
                  <a:pt x="1634" y="6322"/>
                  <a:pt x="2082" y="6322"/>
                </a:cubicBezTo>
                <a:cubicBezTo>
                  <a:pt x="2545" y="6322"/>
                  <a:pt x="2951" y="6600"/>
                  <a:pt x="3382" y="6770"/>
                </a:cubicBezTo>
                <a:cubicBezTo>
                  <a:pt x="3952" y="6996"/>
                  <a:pt x="4324" y="7174"/>
                  <a:pt x="4997" y="7264"/>
                </a:cubicBezTo>
                <a:cubicBezTo>
                  <a:pt x="5500" y="7331"/>
                  <a:pt x="6279" y="7834"/>
                  <a:pt x="6790" y="7981"/>
                </a:cubicBezTo>
                <a:cubicBezTo>
                  <a:pt x="7278" y="8121"/>
                  <a:pt x="7641" y="7963"/>
                  <a:pt x="8181" y="7757"/>
                </a:cubicBezTo>
                <a:lnTo>
                  <a:pt x="8943" y="6770"/>
                </a:lnTo>
                <a:lnTo>
                  <a:pt x="9391" y="6277"/>
                </a:lnTo>
                <a:lnTo>
                  <a:pt x="9480" y="6232"/>
                </a:lnTo>
              </a:path>
            </a:pathLst>
          </a:custGeom>
          <a:noFill/>
          <a:ln w="36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17" name="Freeform 7"/>
          <p:cNvSpPr>
            <a:spLocks/>
          </p:cNvSpPr>
          <p:nvPr/>
        </p:nvSpPr>
        <p:spPr bwMode="auto">
          <a:xfrm>
            <a:off x="6072188" y="1857375"/>
            <a:ext cx="1000125" cy="1562100"/>
          </a:xfrm>
          <a:custGeom>
            <a:avLst/>
            <a:gdLst>
              <a:gd name="T0" fmla="*/ 0 w 2778"/>
              <a:gd name="T1" fmla="*/ 2147483646 h 5161"/>
              <a:gd name="T2" fmla="*/ 2147483646 w 2778"/>
              <a:gd name="T3" fmla="*/ 0 h 5161"/>
              <a:gd name="T4" fmla="*/ 0 60000 65536"/>
              <a:gd name="T5" fmla="*/ 0 60000 65536"/>
              <a:gd name="T6" fmla="*/ 0 w 2778"/>
              <a:gd name="T7" fmla="*/ 0 h 5161"/>
              <a:gd name="T8" fmla="*/ 2778 w 2778"/>
              <a:gd name="T9" fmla="*/ 5161 h 51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78" h="5161">
                <a:moveTo>
                  <a:pt x="0" y="5160"/>
                </a:moveTo>
                <a:lnTo>
                  <a:pt x="2777" y="0"/>
                </a:lnTo>
              </a:path>
            </a:pathLst>
          </a:custGeom>
          <a:noFill/>
          <a:ln w="28800">
            <a:solidFill>
              <a:srgbClr val="000000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18" name="Freeform 8"/>
          <p:cNvSpPr>
            <a:spLocks/>
          </p:cNvSpPr>
          <p:nvPr/>
        </p:nvSpPr>
        <p:spPr bwMode="auto">
          <a:xfrm>
            <a:off x="6929438" y="2643188"/>
            <a:ext cx="1498600" cy="801687"/>
          </a:xfrm>
          <a:custGeom>
            <a:avLst/>
            <a:gdLst>
              <a:gd name="T0" fmla="*/ 0 w 4163"/>
              <a:gd name="T1" fmla="*/ 0 h 2649"/>
              <a:gd name="T2" fmla="*/ 2147483646 w 4163"/>
              <a:gd name="T3" fmla="*/ 2147483646 h 2649"/>
              <a:gd name="T4" fmla="*/ 0 60000 65536"/>
              <a:gd name="T5" fmla="*/ 0 60000 65536"/>
              <a:gd name="T6" fmla="*/ 0 w 4163"/>
              <a:gd name="T7" fmla="*/ 0 h 2649"/>
              <a:gd name="T8" fmla="*/ 4163 w 4163"/>
              <a:gd name="T9" fmla="*/ 2649 h 26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63" h="2649">
                <a:moveTo>
                  <a:pt x="0" y="0"/>
                </a:moveTo>
                <a:lnTo>
                  <a:pt x="4162" y="2648"/>
                </a:lnTo>
              </a:path>
            </a:pathLst>
          </a:custGeom>
          <a:noFill/>
          <a:ln w="28440">
            <a:solidFill>
              <a:srgbClr val="333333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90119" name="Group 17"/>
          <p:cNvGrpSpPr>
            <a:grpSpLocks/>
          </p:cNvGrpSpPr>
          <p:nvPr/>
        </p:nvGrpSpPr>
        <p:grpSpPr bwMode="auto">
          <a:xfrm>
            <a:off x="1619250" y="2357438"/>
            <a:ext cx="3965575" cy="3084512"/>
            <a:chOff x="612" y="1021"/>
            <a:chExt cx="2798" cy="2182"/>
          </a:xfrm>
        </p:grpSpPr>
        <p:sp>
          <p:nvSpPr>
            <p:cNvPr id="90120" name="Freeform 4"/>
            <p:cNvSpPr>
              <a:spLocks/>
            </p:cNvSpPr>
            <p:nvPr/>
          </p:nvSpPr>
          <p:spPr bwMode="auto">
            <a:xfrm>
              <a:off x="1978" y="1224"/>
              <a:ext cx="377" cy="648"/>
            </a:xfrm>
            <a:custGeom>
              <a:avLst/>
              <a:gdLst>
                <a:gd name="T0" fmla="*/ 18 w 1663"/>
                <a:gd name="T1" fmla="*/ 0 h 3401"/>
                <a:gd name="T2" fmla="*/ 0 w 1663"/>
                <a:gd name="T3" fmla="*/ 11 h 3401"/>
                <a:gd name="T4" fmla="*/ 0 60000 65536"/>
                <a:gd name="T5" fmla="*/ 0 60000 65536"/>
                <a:gd name="T6" fmla="*/ 0 w 1663"/>
                <a:gd name="T7" fmla="*/ 0 h 3401"/>
                <a:gd name="T8" fmla="*/ 1663 w 1663"/>
                <a:gd name="T9" fmla="*/ 3401 h 34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63" h="3401">
                  <a:moveTo>
                    <a:pt x="1662" y="0"/>
                  </a:moveTo>
                  <a:lnTo>
                    <a:pt x="0" y="3400"/>
                  </a:lnTo>
                </a:path>
              </a:pathLst>
            </a:custGeom>
            <a:noFill/>
            <a:ln w="36000">
              <a:solidFill>
                <a:srgbClr val="010B0B"/>
              </a:solidFill>
              <a:miter lim="800000"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1" name="Freeform 5"/>
            <p:cNvSpPr>
              <a:spLocks/>
            </p:cNvSpPr>
            <p:nvPr/>
          </p:nvSpPr>
          <p:spPr bwMode="auto">
            <a:xfrm>
              <a:off x="2367" y="1224"/>
              <a:ext cx="298" cy="672"/>
            </a:xfrm>
            <a:custGeom>
              <a:avLst/>
              <a:gdLst>
                <a:gd name="T0" fmla="*/ 0 w 1607"/>
                <a:gd name="T1" fmla="*/ 0 h 3525"/>
                <a:gd name="T2" fmla="*/ 4 w 1607"/>
                <a:gd name="T3" fmla="*/ 12 h 3525"/>
                <a:gd name="T4" fmla="*/ 0 60000 65536"/>
                <a:gd name="T5" fmla="*/ 0 60000 65536"/>
                <a:gd name="T6" fmla="*/ 0 w 1607"/>
                <a:gd name="T7" fmla="*/ 0 h 3525"/>
                <a:gd name="T8" fmla="*/ 1607 w 1607"/>
                <a:gd name="T9" fmla="*/ 3525 h 35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7" h="3525">
                  <a:moveTo>
                    <a:pt x="0" y="0"/>
                  </a:moveTo>
                  <a:lnTo>
                    <a:pt x="1606" y="3524"/>
                  </a:lnTo>
                </a:path>
              </a:pathLst>
            </a:custGeom>
            <a:noFill/>
            <a:ln w="36000">
              <a:solidFill>
                <a:srgbClr val="010B0B"/>
              </a:solidFill>
              <a:miter lim="800000"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2" name="Freeform 6"/>
            <p:cNvSpPr>
              <a:spLocks/>
            </p:cNvSpPr>
            <p:nvPr/>
          </p:nvSpPr>
          <p:spPr bwMode="auto">
            <a:xfrm>
              <a:off x="2657" y="1179"/>
              <a:ext cx="345" cy="731"/>
            </a:xfrm>
            <a:custGeom>
              <a:avLst/>
              <a:gdLst>
                <a:gd name="T0" fmla="*/ 0 w 1804"/>
                <a:gd name="T1" fmla="*/ 12 h 3864"/>
                <a:gd name="T2" fmla="*/ 6 w 1804"/>
                <a:gd name="T3" fmla="*/ 0 h 3864"/>
                <a:gd name="T4" fmla="*/ 0 60000 65536"/>
                <a:gd name="T5" fmla="*/ 0 60000 65536"/>
                <a:gd name="T6" fmla="*/ 0 w 1804"/>
                <a:gd name="T7" fmla="*/ 0 h 3864"/>
                <a:gd name="T8" fmla="*/ 1804 w 1804"/>
                <a:gd name="T9" fmla="*/ 3864 h 38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4" h="3864">
                  <a:moveTo>
                    <a:pt x="0" y="3863"/>
                  </a:moveTo>
                  <a:lnTo>
                    <a:pt x="1803" y="0"/>
                  </a:lnTo>
                </a:path>
              </a:pathLst>
            </a:custGeom>
            <a:noFill/>
            <a:ln w="36000">
              <a:solidFill>
                <a:srgbClr val="010B0B"/>
              </a:solidFill>
              <a:miter lim="800000"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3" name="Freeform 9"/>
            <p:cNvSpPr>
              <a:spLocks/>
            </p:cNvSpPr>
            <p:nvPr/>
          </p:nvSpPr>
          <p:spPr bwMode="auto">
            <a:xfrm>
              <a:off x="1752" y="2293"/>
              <a:ext cx="325" cy="910"/>
            </a:xfrm>
            <a:custGeom>
              <a:avLst/>
              <a:gdLst>
                <a:gd name="T0" fmla="*/ 0 w 1432"/>
                <a:gd name="T1" fmla="*/ 16 h 4772"/>
                <a:gd name="T2" fmla="*/ 16 w 1432"/>
                <a:gd name="T3" fmla="*/ 0 h 4772"/>
                <a:gd name="T4" fmla="*/ 0 60000 65536"/>
                <a:gd name="T5" fmla="*/ 0 60000 65536"/>
                <a:gd name="T6" fmla="*/ 0 w 1432"/>
                <a:gd name="T7" fmla="*/ 0 h 4772"/>
                <a:gd name="T8" fmla="*/ 1432 w 1432"/>
                <a:gd name="T9" fmla="*/ 4772 h 47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32" h="4772">
                  <a:moveTo>
                    <a:pt x="0" y="4771"/>
                  </a:moveTo>
                  <a:lnTo>
                    <a:pt x="1431" y="0"/>
                  </a:ln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4" name="Freeform 10"/>
            <p:cNvSpPr>
              <a:spLocks/>
            </p:cNvSpPr>
            <p:nvPr/>
          </p:nvSpPr>
          <p:spPr bwMode="auto">
            <a:xfrm>
              <a:off x="2067" y="2292"/>
              <a:ext cx="345" cy="835"/>
            </a:xfrm>
            <a:custGeom>
              <a:avLst/>
              <a:gdLst>
                <a:gd name="T0" fmla="*/ 0 w 1520"/>
                <a:gd name="T1" fmla="*/ 0 h 4382"/>
                <a:gd name="T2" fmla="*/ 17 w 1520"/>
                <a:gd name="T3" fmla="*/ 14 h 4382"/>
                <a:gd name="T4" fmla="*/ 0 60000 65536"/>
                <a:gd name="T5" fmla="*/ 0 60000 65536"/>
                <a:gd name="T6" fmla="*/ 0 w 1520"/>
                <a:gd name="T7" fmla="*/ 0 h 4382"/>
                <a:gd name="T8" fmla="*/ 1520 w 1520"/>
                <a:gd name="T9" fmla="*/ 4382 h 43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0" h="4382">
                  <a:moveTo>
                    <a:pt x="0" y="0"/>
                  </a:moveTo>
                  <a:lnTo>
                    <a:pt x="1519" y="4381"/>
                  </a:ln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5" name="Freeform 11"/>
            <p:cNvSpPr>
              <a:spLocks/>
            </p:cNvSpPr>
            <p:nvPr/>
          </p:nvSpPr>
          <p:spPr bwMode="auto">
            <a:xfrm>
              <a:off x="2412" y="2101"/>
              <a:ext cx="522" cy="1025"/>
            </a:xfrm>
            <a:custGeom>
              <a:avLst/>
              <a:gdLst>
                <a:gd name="T0" fmla="*/ 26 w 2300"/>
                <a:gd name="T1" fmla="*/ 0 h 5379"/>
                <a:gd name="T2" fmla="*/ 0 w 2300"/>
                <a:gd name="T3" fmla="*/ 18 h 5379"/>
                <a:gd name="T4" fmla="*/ 0 60000 65536"/>
                <a:gd name="T5" fmla="*/ 0 60000 65536"/>
                <a:gd name="T6" fmla="*/ 0 w 2300"/>
                <a:gd name="T7" fmla="*/ 0 h 5379"/>
                <a:gd name="T8" fmla="*/ 2300 w 2300"/>
                <a:gd name="T9" fmla="*/ 5379 h 53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00" h="5379">
                  <a:moveTo>
                    <a:pt x="2299" y="0"/>
                  </a:moveTo>
                  <a:lnTo>
                    <a:pt x="0" y="5378"/>
                  </a:ln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6" name="Freeform 12"/>
            <p:cNvSpPr>
              <a:spLocks/>
            </p:cNvSpPr>
            <p:nvPr/>
          </p:nvSpPr>
          <p:spPr bwMode="auto">
            <a:xfrm>
              <a:off x="2928" y="2101"/>
              <a:ext cx="482" cy="951"/>
            </a:xfrm>
            <a:custGeom>
              <a:avLst/>
              <a:gdLst>
                <a:gd name="T0" fmla="*/ 24 w 2127"/>
                <a:gd name="T1" fmla="*/ 16 h 4989"/>
                <a:gd name="T2" fmla="*/ 0 w 2127"/>
                <a:gd name="T3" fmla="*/ 0 h 4989"/>
                <a:gd name="T4" fmla="*/ 0 60000 65536"/>
                <a:gd name="T5" fmla="*/ 0 60000 65536"/>
                <a:gd name="T6" fmla="*/ 0 w 2127"/>
                <a:gd name="T7" fmla="*/ 0 h 4989"/>
                <a:gd name="T8" fmla="*/ 2127 w 2127"/>
                <a:gd name="T9" fmla="*/ 4989 h 49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7" h="4989">
                  <a:moveTo>
                    <a:pt x="2126" y="4988"/>
                  </a:moveTo>
                  <a:lnTo>
                    <a:pt x="0" y="0"/>
                  </a:ln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7" name="Freeform 13"/>
            <p:cNvSpPr>
              <a:spLocks/>
            </p:cNvSpPr>
            <p:nvPr/>
          </p:nvSpPr>
          <p:spPr bwMode="auto">
            <a:xfrm>
              <a:off x="612" y="1021"/>
              <a:ext cx="522" cy="1025"/>
            </a:xfrm>
            <a:custGeom>
              <a:avLst/>
              <a:gdLst>
                <a:gd name="T0" fmla="*/ 26 w 2300"/>
                <a:gd name="T1" fmla="*/ 0 h 5379"/>
                <a:gd name="T2" fmla="*/ 0 w 2300"/>
                <a:gd name="T3" fmla="*/ 18 h 5379"/>
                <a:gd name="T4" fmla="*/ 0 60000 65536"/>
                <a:gd name="T5" fmla="*/ 0 60000 65536"/>
                <a:gd name="T6" fmla="*/ 0 w 2300"/>
                <a:gd name="T7" fmla="*/ 0 h 5379"/>
                <a:gd name="T8" fmla="*/ 2300 w 2300"/>
                <a:gd name="T9" fmla="*/ 5379 h 53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00" h="5379">
                  <a:moveTo>
                    <a:pt x="2299" y="0"/>
                  </a:moveTo>
                  <a:lnTo>
                    <a:pt x="0" y="5378"/>
                  </a:ln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8" name="Freeform 14"/>
            <p:cNvSpPr>
              <a:spLocks/>
            </p:cNvSpPr>
            <p:nvPr/>
          </p:nvSpPr>
          <p:spPr bwMode="auto">
            <a:xfrm>
              <a:off x="1123" y="1028"/>
              <a:ext cx="482" cy="951"/>
            </a:xfrm>
            <a:custGeom>
              <a:avLst/>
              <a:gdLst>
                <a:gd name="T0" fmla="*/ 24 w 2127"/>
                <a:gd name="T1" fmla="*/ 16 h 4989"/>
                <a:gd name="T2" fmla="*/ 0 w 2127"/>
                <a:gd name="T3" fmla="*/ 0 h 4989"/>
                <a:gd name="T4" fmla="*/ 0 60000 65536"/>
                <a:gd name="T5" fmla="*/ 0 60000 65536"/>
                <a:gd name="T6" fmla="*/ 0 w 2127"/>
                <a:gd name="T7" fmla="*/ 0 h 4989"/>
                <a:gd name="T8" fmla="*/ 2127 w 2127"/>
                <a:gd name="T9" fmla="*/ 4989 h 49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27" h="4989">
                  <a:moveTo>
                    <a:pt x="2126" y="4988"/>
                  </a:moveTo>
                  <a:lnTo>
                    <a:pt x="0" y="0"/>
                  </a:ln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Picture 2" descr="C:\Users\Администратор\Desktop\hello_html_7b55ba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4F2CB"/>
              </a:clrFrom>
              <a:clrTo>
                <a:srgbClr val="F4F2C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42988" y="3789363"/>
            <a:ext cx="1373187" cy="1755775"/>
          </a:xfrm>
        </p:spPr>
      </p:pic>
      <p:pic>
        <p:nvPicPr>
          <p:cNvPr id="92164" name="Picture 2" descr="C:\Users\Администратор\Desktop\As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2263">
            <a:off x="536575" y="5372100"/>
            <a:ext cx="11557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2" descr="C:\Users\Администратор\Desktop\As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2263">
            <a:off x="2336800" y="5084763"/>
            <a:ext cx="11557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2" descr="C:\Users\Администратор\Desktop\As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528454">
            <a:off x="1473200" y="5181600"/>
            <a:ext cx="11557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6 -0.12878 C -0.14617 -0.14312 -0.14513 -0.15422 -0.13923 -0.16601 C -0.13645 -0.17711 -0.13541 -0.18589 -0.12621 -0.18982 C -0.12222 -0.19815 -0.11527 -0.20185 -0.10815 -0.20532 C -0.08385 -0.20324 -0.08315 -0.20902 -0.07048 -0.19214 C -0.06753 -0.17711 -0.06631 -0.16162 -0.06388 -0.14636 C -0.06232 -0.13688 -0.06163 -0.12208 -0.05729 -0.11352 C -0.05468 -0.10867 -0.05121 -0.10589 -0.04756 -0.10266 C -0.03715 -0.10335 -0.02656 -0.10219 -0.01631 -0.10474 C -0.01024 -0.10613 -0.00486 -0.12439 -0.00486 -0.12439 C -0.00242 -0.13456 0.00226 -0.14266 0.00504 -0.15283 C 0.00591 -0.15977 0.00678 -0.17271 0.0099 -0.17896 C 0.01928 -0.19792 0.03681 -0.20092 0.05244 -0.203 C 0.09219 -0.20046 0.08126 -0.2104 0.09514 -0.18335 C 0.10261 -0.13156 0.0882 -0.07907 0.11806 -0.0393 C 0.12414 -0.04 0.13021 -0.04023 0.13612 -0.04139 C 0.1415 -0.04231 0.14567 -0.04786 0.1507 -0.05017 C 0.15244 -0.05156 0.15383 -0.05341 0.15574 -0.05456 C 0.15712 -0.05549 0.15955 -0.05503 0.16077 -0.05665 C 0.16598 -0.06358 0.16685 -0.06844 0.16893 -0.0763 C 0.16928 -0.08508 0.16945 -0.09387 0.17049 -0.10266 C 0.17275 -0.12439 0.19636 -0.12462 0.20817 -0.1267 C 0.21702 -0.12601 0.22587 -0.1267 0.23455 -0.12439 C 0.24063 -0.12277 0.24601 -0.10474 0.24601 -0.10474 C 0.24497 -0.06728 0.24758 -0.04324 0.23612 -0.01318 C 0.23351 0.00555 0.22622 0.03838 0.23942 0.05018 C 0.24306 0.05341 0.25139 0.0548 0.25574 0.05688 C 0.29133 0.05364 0.27188 0.06012 0.29011 0.04139 C 0.29202 0.03422 0.29844 0.02174 0.29844 0.02174 C 0.30018 0.01434 0.30313 0.00671 0.30817 0.00208 C 0.31164 -0.00092 0.31615 -0.00139 0.3198 -0.00439 C 0.3231 -0.00717 0.32952 -0.01318 0.32952 -0.01318 C 0.34098 -0.01225 0.35747 -0.01688 0.36563 -0.00208 C 0.36824 0.00278 0.36962 0.00833 0.37223 0.01318 C 0.37674 0.03792 0.37014 0.00694 0.37709 0.02844 C 0.38195 0.0444 0.38195 0.06243 0.38699 0.07861 C 0.38855 0.09064 0.38889 0.10012 0.39671 0.10705 C 0.40695 0.1274 0.42188 0.12648 0.43751 0.13318 C 0.54462 0.13041 0.49271 0.13896 0.53455 0.1244 C 0.54931 0.1096 0.53299 0.1244 0.54758 0.11561 C 0.55053 0.11399 0.55278 0.11098 0.55574 0.10913 C 0.56528 0.10312 0.57553 0.09919 0.58525 0.09387 C 0.58803 0.08833 0.59254 0.0844 0.59514 0.07861 C 0.59584 0.077 0.60244 0.05133 0.6033 0.04809 C 0.60521 0.04093 0.60817 0.02613 0.60817 0.02613 C 0.61216 -0.01919 0.61789 -0.0111 0.61146 -0.0763 C 0.61094 -0.08139 0.60678 -0.08485 0.60504 -0.08948 C 0.60087 -0.10058 0.59705 -0.11399 0.59185 -0.12439 C 0.58889 -0.13711 0.59254 -0.12532 0.58525 -0.13757 C 0.57639 -0.15237 0.57119 -0.16508 0.56077 -0.17896 C 0.55695 -0.18404 0.54601 -0.18774 0.54601 -0.18774 C 0.5382 -0.19468 0.53056 -0.19676 0.52136 -0.19861 C 0.49567 -0.19792 0.46997 -0.19861 0.44428 -0.19653 C 0.43889 -0.19607 0.43455 -0.19029 0.42952 -0.18774 C 0.41563 -0.18081 0.40886 -0.17225 0.39671 -0.16162 C 0.39445 -0.15722 0.39237 -0.15283 0.39028 -0.14844 C 0.38942 -0.14659 0.38942 -0.14381 0.38837 -0.14196 C 0.38143 -0.12786 0.38577 -0.14243 0.38039 -0.12878 C 0.37587 -0.11745 0.37587 -0.10474 0.37049 -0.09387 C 0.3665 -0.07699 0.3481 -0.06959 0.33612 -0.06543 C 0.33455 -0.06404 0.33247 -0.06289 0.33126 -0.06104 C 0.32865 -0.05711 0.32466 -0.04809 0.32466 -0.04809 C 0.3224 -0.02821 0.32414 -0.03769 0.3198 -0.01965 C 0.31685 -0.00693 0.31459 0.01966 0.31459 0.01966 C 0.31372 0.0474 0.31789 0.0763 0.31146 0.10266 C 0.31042 0.10729 0.30955 0.11237 0.3066 0.11561 C 0.30591 0.1163 0.2974 0.11977 0.29653 0.12 C 0.28369 0.11931 0.27049 0.11931 0.25747 0.11792 C 0.24376 0.11653 0.23646 0.09434 0.22796 0.08301 C 0.22587 0.07515 0.22223 0.0689 0.2198 0.06104 C 0.2158 0.04856 0.21476 0.03445 0.21146 0.02174 C 0.20921 -0.0037 0.20591 -0.03584 0.19185 -0.05456 C 0.18889 -0.06659 0.18247 -0.07445 0.17379 -0.07861 C 0.17084 -0.08254 0.16806 -0.08717 0.16407 -0.08948 C 0.16094 -0.09133 0.154 -0.09387 0.154 -0.09387 C 0.14879 -0.09873 0.14341 -0.10081 0.13768 -0.10474 C 0.12396 -0.10404 0.11042 -0.10381 0.09671 -0.10266 C 0.08282 -0.1015 0.06945 -0.09456 0.05574 -0.09179 C 0.04879 -0.08693 0.04202 -0.08624 0.03455 -0.083 C 0.02692 -0.0763 0.02136 -0.0689 0.0132 -0.06335 C 0.00365 -0.04393 6.66667E-6 -0.02335 6.66667E-6 -3.17919E-6 " pathEditMode="relative" ptsTypes="ffffffffffffffffffffffffffffffffffffffffffffffffffffffffffffffffffffffffffffffff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очка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V="1">
            <a:off x="1187450" y="2708275"/>
            <a:ext cx="1152525" cy="15843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39975" y="2708275"/>
            <a:ext cx="23764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16463" y="2708275"/>
            <a:ext cx="647700" cy="18002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364163" y="3284538"/>
            <a:ext cx="1655762" cy="12239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268538" y="2636838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43438" y="2636838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92725" y="436562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764704"/>
            <a:ext cx="50835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Ломаная линия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11"/>
          <p:cNvSpPr>
            <a:spLocks noChangeShapeType="1"/>
          </p:cNvSpPr>
          <p:nvPr/>
        </p:nvSpPr>
        <p:spPr bwMode="auto">
          <a:xfrm flipV="1">
            <a:off x="2484438" y="3573463"/>
            <a:ext cx="1008062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1" name="Line 13"/>
          <p:cNvSpPr>
            <a:spLocks noChangeShapeType="1"/>
          </p:cNvSpPr>
          <p:nvPr/>
        </p:nvSpPr>
        <p:spPr bwMode="auto">
          <a:xfrm>
            <a:off x="3492500" y="3573463"/>
            <a:ext cx="935038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2" name="Line 15"/>
          <p:cNvSpPr>
            <a:spLocks noChangeShapeType="1"/>
          </p:cNvSpPr>
          <p:nvPr/>
        </p:nvSpPr>
        <p:spPr bwMode="auto">
          <a:xfrm flipV="1">
            <a:off x="4427538" y="3573463"/>
            <a:ext cx="865187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3" name="Line 16"/>
          <p:cNvSpPr>
            <a:spLocks noChangeShapeType="1"/>
          </p:cNvSpPr>
          <p:nvPr/>
        </p:nvSpPr>
        <p:spPr bwMode="auto">
          <a:xfrm>
            <a:off x="5292725" y="3644900"/>
            <a:ext cx="1150938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4" name="Rectangle 17"/>
          <p:cNvSpPr>
            <a:spLocks noChangeArrowheads="1"/>
          </p:cNvSpPr>
          <p:nvPr/>
        </p:nvSpPr>
        <p:spPr bwMode="auto">
          <a:xfrm>
            <a:off x="3635375" y="1341438"/>
            <a:ext cx="264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en-US" sz="3600">
                <a:solidFill>
                  <a:srgbClr val="CC0000"/>
                </a:solidFill>
                <a:latin typeface="Arial Black" pitchFamily="34" charset="0"/>
              </a:rPr>
              <a:t>вершины</a:t>
            </a:r>
            <a:r>
              <a:rPr lang="ru-RU" altLang="en-US">
                <a:latin typeface="Arial Black" pitchFamily="34" charset="0"/>
              </a:rPr>
              <a:t> </a:t>
            </a:r>
          </a:p>
        </p:txBody>
      </p:sp>
      <p:sp>
        <p:nvSpPr>
          <p:cNvPr id="94215" name="Line 22"/>
          <p:cNvSpPr>
            <a:spLocks noChangeShapeType="1"/>
          </p:cNvSpPr>
          <p:nvPr/>
        </p:nvSpPr>
        <p:spPr bwMode="auto">
          <a:xfrm flipH="1">
            <a:off x="3563938" y="2133600"/>
            <a:ext cx="863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16" name="Line 23"/>
          <p:cNvSpPr>
            <a:spLocks noChangeShapeType="1"/>
          </p:cNvSpPr>
          <p:nvPr/>
        </p:nvSpPr>
        <p:spPr bwMode="auto">
          <a:xfrm>
            <a:off x="4427538" y="2133600"/>
            <a:ext cx="86518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17" name="Oval 24"/>
          <p:cNvSpPr>
            <a:spLocks noChangeArrowheads="1"/>
          </p:cNvSpPr>
          <p:nvPr/>
        </p:nvSpPr>
        <p:spPr bwMode="auto">
          <a:xfrm>
            <a:off x="3348038" y="3500438"/>
            <a:ext cx="215900" cy="215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94218" name="Oval 25"/>
          <p:cNvSpPr>
            <a:spLocks noChangeArrowheads="1"/>
          </p:cNvSpPr>
          <p:nvPr/>
        </p:nvSpPr>
        <p:spPr bwMode="auto">
          <a:xfrm>
            <a:off x="2339975" y="5084763"/>
            <a:ext cx="215900" cy="215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94219" name="Oval 26"/>
          <p:cNvSpPr>
            <a:spLocks noChangeArrowheads="1"/>
          </p:cNvSpPr>
          <p:nvPr/>
        </p:nvSpPr>
        <p:spPr bwMode="auto">
          <a:xfrm>
            <a:off x="4284663" y="5084763"/>
            <a:ext cx="215900" cy="215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94220" name="Oval 27"/>
          <p:cNvSpPr>
            <a:spLocks noChangeArrowheads="1"/>
          </p:cNvSpPr>
          <p:nvPr/>
        </p:nvSpPr>
        <p:spPr bwMode="auto">
          <a:xfrm>
            <a:off x="5219700" y="3500438"/>
            <a:ext cx="215900" cy="215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94221" name="Oval 28"/>
          <p:cNvSpPr>
            <a:spLocks noChangeArrowheads="1"/>
          </p:cNvSpPr>
          <p:nvPr/>
        </p:nvSpPr>
        <p:spPr bwMode="auto">
          <a:xfrm>
            <a:off x="6372225" y="5084763"/>
            <a:ext cx="215900" cy="215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94222" name="Rectangle 29"/>
          <p:cNvSpPr>
            <a:spLocks noChangeArrowheads="1"/>
          </p:cNvSpPr>
          <p:nvPr/>
        </p:nvSpPr>
        <p:spPr bwMode="auto">
          <a:xfrm>
            <a:off x="3708400" y="5589588"/>
            <a:ext cx="1943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en-US" sz="2800">
                <a:latin typeface="Arial Black" pitchFamily="34" charset="0"/>
              </a:rPr>
              <a:t>звенья</a:t>
            </a:r>
          </a:p>
        </p:txBody>
      </p:sp>
      <p:sp>
        <p:nvSpPr>
          <p:cNvPr id="94223" name="Line 32"/>
          <p:cNvSpPr>
            <a:spLocks noChangeShapeType="1"/>
          </p:cNvSpPr>
          <p:nvPr/>
        </p:nvSpPr>
        <p:spPr bwMode="auto">
          <a:xfrm flipH="1" flipV="1">
            <a:off x="2843213" y="4797425"/>
            <a:ext cx="11525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24" name="Line 33"/>
          <p:cNvSpPr>
            <a:spLocks noChangeShapeType="1"/>
          </p:cNvSpPr>
          <p:nvPr/>
        </p:nvSpPr>
        <p:spPr bwMode="auto">
          <a:xfrm flipV="1">
            <a:off x="4716463" y="4941888"/>
            <a:ext cx="1079500" cy="71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94225" name="Рисунок 6" descr="чел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1728788" cy="243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333375"/>
            <a:ext cx="6551613" cy="785813"/>
          </a:xfrm>
        </p:spPr>
        <p:txBody>
          <a:bodyPr lIns="90000" tIns="46800" rIns="90000" bIns="46800"/>
          <a:lstStyle/>
          <a:p>
            <a:pPr defTabSz="449263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4000" dirty="0" err="1">
                <a:solidFill>
                  <a:schemeClr val="tx1"/>
                </a:solidFill>
                <a:latin typeface="Arial Black" pitchFamily="34" charset="0"/>
              </a:rPr>
              <a:t>Две</a:t>
            </a:r>
            <a:r>
              <a:rPr lang="en-GB" sz="4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Arial Black" pitchFamily="34" charset="0"/>
              </a:rPr>
              <a:t>группы</a:t>
            </a:r>
            <a:r>
              <a:rPr lang="en-GB" sz="4000" dirty="0">
                <a:solidFill>
                  <a:schemeClr val="tx1"/>
                </a:solidFill>
                <a:latin typeface="Arial Black" pitchFamily="34" charset="0"/>
              </a:rPr>
              <a:t>. </a:t>
            </a:r>
            <a:r>
              <a:rPr lang="en-GB" sz="4000" dirty="0" err="1">
                <a:solidFill>
                  <a:schemeClr val="tx1"/>
                </a:solidFill>
                <a:latin typeface="Arial Black" pitchFamily="34" charset="0"/>
              </a:rPr>
              <a:t>Какие</a:t>
            </a:r>
            <a:r>
              <a:rPr lang="en-GB" sz="4000" dirty="0">
                <a:solidFill>
                  <a:schemeClr val="tx1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95235" name="Line 2"/>
          <p:cNvSpPr>
            <a:spLocks noChangeShapeType="1"/>
          </p:cNvSpPr>
          <p:nvPr/>
        </p:nvSpPr>
        <p:spPr bwMode="auto">
          <a:xfrm flipH="1">
            <a:off x="1522413" y="2190750"/>
            <a:ext cx="66675" cy="1174750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36" name="Line 3"/>
          <p:cNvSpPr>
            <a:spLocks noChangeShapeType="1"/>
          </p:cNvSpPr>
          <p:nvPr/>
        </p:nvSpPr>
        <p:spPr bwMode="auto">
          <a:xfrm flipV="1">
            <a:off x="1547813" y="3357563"/>
            <a:ext cx="1655762" cy="0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37" name="Line 4"/>
          <p:cNvSpPr>
            <a:spLocks noChangeShapeType="1"/>
          </p:cNvSpPr>
          <p:nvPr/>
        </p:nvSpPr>
        <p:spPr bwMode="auto">
          <a:xfrm>
            <a:off x="2773363" y="1916113"/>
            <a:ext cx="430212" cy="1441450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38" name="Line 5"/>
          <p:cNvSpPr>
            <a:spLocks noChangeShapeType="1"/>
          </p:cNvSpPr>
          <p:nvPr/>
        </p:nvSpPr>
        <p:spPr bwMode="auto">
          <a:xfrm>
            <a:off x="1574800" y="2171700"/>
            <a:ext cx="735013" cy="342900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39" name="Line 6"/>
          <p:cNvSpPr>
            <a:spLocks noChangeShapeType="1"/>
          </p:cNvSpPr>
          <p:nvPr/>
        </p:nvSpPr>
        <p:spPr bwMode="auto">
          <a:xfrm flipH="1">
            <a:off x="2319338" y="1916113"/>
            <a:ext cx="452437" cy="576262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40" name="Line 7"/>
          <p:cNvSpPr>
            <a:spLocks noChangeShapeType="1"/>
          </p:cNvSpPr>
          <p:nvPr/>
        </p:nvSpPr>
        <p:spPr bwMode="auto">
          <a:xfrm flipH="1">
            <a:off x="4379913" y="2000250"/>
            <a:ext cx="50800" cy="1063625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41" name="Line 8"/>
          <p:cNvSpPr>
            <a:spLocks noChangeShapeType="1"/>
          </p:cNvSpPr>
          <p:nvPr/>
        </p:nvSpPr>
        <p:spPr bwMode="auto">
          <a:xfrm>
            <a:off x="4359275" y="3068638"/>
            <a:ext cx="933450" cy="153987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42" name="Line 9"/>
          <p:cNvSpPr>
            <a:spLocks noChangeShapeType="1"/>
          </p:cNvSpPr>
          <p:nvPr/>
        </p:nvSpPr>
        <p:spPr bwMode="auto">
          <a:xfrm flipV="1">
            <a:off x="4427538" y="1916113"/>
            <a:ext cx="936625" cy="73025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43" name="Line 10"/>
          <p:cNvSpPr>
            <a:spLocks noChangeShapeType="1"/>
          </p:cNvSpPr>
          <p:nvPr/>
        </p:nvSpPr>
        <p:spPr bwMode="auto">
          <a:xfrm flipH="1">
            <a:off x="5292725" y="1916113"/>
            <a:ext cx="71438" cy="1296987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44" name="Line 11"/>
          <p:cNvSpPr>
            <a:spLocks noChangeShapeType="1"/>
          </p:cNvSpPr>
          <p:nvPr/>
        </p:nvSpPr>
        <p:spPr bwMode="auto">
          <a:xfrm>
            <a:off x="6548438" y="2020888"/>
            <a:ext cx="1079500" cy="144462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45" name="Line 12"/>
          <p:cNvSpPr>
            <a:spLocks noChangeShapeType="1"/>
          </p:cNvSpPr>
          <p:nvPr/>
        </p:nvSpPr>
        <p:spPr bwMode="auto">
          <a:xfrm flipH="1">
            <a:off x="6516688" y="2178050"/>
            <a:ext cx="1130300" cy="746125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46" name="Line 13"/>
          <p:cNvSpPr>
            <a:spLocks noChangeShapeType="1"/>
          </p:cNvSpPr>
          <p:nvPr/>
        </p:nvSpPr>
        <p:spPr bwMode="auto">
          <a:xfrm>
            <a:off x="6516688" y="2924175"/>
            <a:ext cx="1354137" cy="388938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47" name="Line 14"/>
          <p:cNvSpPr>
            <a:spLocks noChangeShapeType="1"/>
          </p:cNvSpPr>
          <p:nvPr/>
        </p:nvSpPr>
        <p:spPr bwMode="auto">
          <a:xfrm flipH="1">
            <a:off x="3151188" y="4397375"/>
            <a:ext cx="601662" cy="1223963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48" name="Line 15"/>
          <p:cNvSpPr>
            <a:spLocks noChangeShapeType="1"/>
          </p:cNvSpPr>
          <p:nvPr/>
        </p:nvSpPr>
        <p:spPr bwMode="auto">
          <a:xfrm>
            <a:off x="3778250" y="4397375"/>
            <a:ext cx="577850" cy="1268413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49" name="Line 16"/>
          <p:cNvSpPr>
            <a:spLocks noChangeShapeType="1"/>
          </p:cNvSpPr>
          <p:nvPr/>
        </p:nvSpPr>
        <p:spPr bwMode="auto">
          <a:xfrm flipV="1">
            <a:off x="4354513" y="4240213"/>
            <a:ext cx="649287" cy="1393825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50" name="Line 17"/>
          <p:cNvSpPr>
            <a:spLocks noChangeShapeType="1"/>
          </p:cNvSpPr>
          <p:nvPr/>
        </p:nvSpPr>
        <p:spPr bwMode="auto">
          <a:xfrm>
            <a:off x="5861050" y="4246563"/>
            <a:ext cx="1588" cy="1225550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5251" name="Line 18"/>
          <p:cNvSpPr>
            <a:spLocks noChangeShapeType="1"/>
          </p:cNvSpPr>
          <p:nvPr/>
        </p:nvSpPr>
        <p:spPr bwMode="auto">
          <a:xfrm flipV="1">
            <a:off x="5875338" y="5373688"/>
            <a:ext cx="1504950" cy="74612"/>
          </a:xfrm>
          <a:prstGeom prst="line">
            <a:avLst/>
          </a:prstGeom>
          <a:noFill/>
          <a:ln w="36000">
            <a:solidFill>
              <a:srgbClr val="010B0B"/>
            </a:solidFill>
            <a:miter lim="800000"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Freeform 19"/>
          <p:cNvSpPr>
            <a:spLocks noChangeArrowheads="1"/>
          </p:cNvSpPr>
          <p:nvPr/>
        </p:nvSpPr>
        <p:spPr bwMode="auto">
          <a:xfrm>
            <a:off x="900113" y="1484313"/>
            <a:ext cx="4843462" cy="2290762"/>
          </a:xfrm>
          <a:custGeom>
            <a:avLst/>
            <a:gdLst>
              <a:gd name="T0" fmla="*/ 2147483646 w 13454"/>
              <a:gd name="T1" fmla="*/ 2147483646 h 6365"/>
              <a:gd name="T2" fmla="*/ 2147483646 w 13454"/>
              <a:gd name="T3" fmla="*/ 2147483646 h 6365"/>
              <a:gd name="T4" fmla="*/ 2147483646 w 13454"/>
              <a:gd name="T5" fmla="*/ 2147483646 h 6365"/>
              <a:gd name="T6" fmla="*/ 2147483646 w 13454"/>
              <a:gd name="T7" fmla="*/ 2147483646 h 6365"/>
              <a:gd name="T8" fmla="*/ 2147483646 w 13454"/>
              <a:gd name="T9" fmla="*/ 2147483646 h 6365"/>
              <a:gd name="T10" fmla="*/ 2147483646 w 13454"/>
              <a:gd name="T11" fmla="*/ 2147483646 h 6365"/>
              <a:gd name="T12" fmla="*/ 2147483646 w 13454"/>
              <a:gd name="T13" fmla="*/ 2147483646 h 6365"/>
              <a:gd name="T14" fmla="*/ 2147483646 w 13454"/>
              <a:gd name="T15" fmla="*/ 2147483646 h 6365"/>
              <a:gd name="T16" fmla="*/ 2147483646 w 13454"/>
              <a:gd name="T17" fmla="*/ 2147483646 h 6365"/>
              <a:gd name="T18" fmla="*/ 2147483646 w 13454"/>
              <a:gd name="T19" fmla="*/ 2147483646 h 6365"/>
              <a:gd name="T20" fmla="*/ 2147483646 w 13454"/>
              <a:gd name="T21" fmla="*/ 2147483646 h 6365"/>
              <a:gd name="T22" fmla="*/ 2147483646 w 13454"/>
              <a:gd name="T23" fmla="*/ 2147483646 h 6365"/>
              <a:gd name="T24" fmla="*/ 2147483646 w 13454"/>
              <a:gd name="T25" fmla="*/ 2147483646 h 6365"/>
              <a:gd name="T26" fmla="*/ 2147483646 w 13454"/>
              <a:gd name="T27" fmla="*/ 2147483646 h 6365"/>
              <a:gd name="T28" fmla="*/ 2147483646 w 13454"/>
              <a:gd name="T29" fmla="*/ 2147483646 h 6365"/>
              <a:gd name="T30" fmla="*/ 2147483646 w 13454"/>
              <a:gd name="T31" fmla="*/ 2147483646 h 6365"/>
              <a:gd name="T32" fmla="*/ 2147483646 w 13454"/>
              <a:gd name="T33" fmla="*/ 2147483646 h 6365"/>
              <a:gd name="T34" fmla="*/ 2147483646 w 13454"/>
              <a:gd name="T35" fmla="*/ 2147483646 h 6365"/>
              <a:gd name="T36" fmla="*/ 2147483646 w 13454"/>
              <a:gd name="T37" fmla="*/ 2147483646 h 6365"/>
              <a:gd name="T38" fmla="*/ 2147483646 w 13454"/>
              <a:gd name="T39" fmla="*/ 2147483646 h 6365"/>
              <a:gd name="T40" fmla="*/ 2147483646 w 13454"/>
              <a:gd name="T41" fmla="*/ 2147483646 h 6365"/>
              <a:gd name="T42" fmla="*/ 2147483646 w 13454"/>
              <a:gd name="T43" fmla="*/ 2147483646 h 6365"/>
              <a:gd name="T44" fmla="*/ 2147483646 w 13454"/>
              <a:gd name="T45" fmla="*/ 2147483646 h 6365"/>
              <a:gd name="T46" fmla="*/ 2147483646 w 13454"/>
              <a:gd name="T47" fmla="*/ 2147483646 h 6365"/>
              <a:gd name="T48" fmla="*/ 2147483646 w 13454"/>
              <a:gd name="T49" fmla="*/ 2147483646 h 6365"/>
              <a:gd name="T50" fmla="*/ 2147483646 w 13454"/>
              <a:gd name="T51" fmla="*/ 2147483646 h 6365"/>
              <a:gd name="T52" fmla="*/ 2147483646 w 13454"/>
              <a:gd name="T53" fmla="*/ 2147483646 h 6365"/>
              <a:gd name="T54" fmla="*/ 2147483646 w 13454"/>
              <a:gd name="T55" fmla="*/ 2147483646 h 63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3454"/>
              <a:gd name="T85" fmla="*/ 0 h 6365"/>
              <a:gd name="T86" fmla="*/ 13454 w 13454"/>
              <a:gd name="T87" fmla="*/ 6365 h 636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3454" h="6365">
                <a:moveTo>
                  <a:pt x="12736" y="596"/>
                </a:moveTo>
                <a:cubicBezTo>
                  <a:pt x="13064" y="971"/>
                  <a:pt x="13318" y="974"/>
                  <a:pt x="13364" y="1448"/>
                </a:cubicBezTo>
                <a:cubicBezTo>
                  <a:pt x="13409" y="1908"/>
                  <a:pt x="13409" y="2106"/>
                  <a:pt x="13409" y="2569"/>
                </a:cubicBezTo>
                <a:cubicBezTo>
                  <a:pt x="13409" y="3017"/>
                  <a:pt x="13316" y="3423"/>
                  <a:pt x="13364" y="3869"/>
                </a:cubicBezTo>
                <a:cubicBezTo>
                  <a:pt x="13439" y="4567"/>
                  <a:pt x="13219" y="4897"/>
                  <a:pt x="12781" y="4945"/>
                </a:cubicBezTo>
                <a:cubicBezTo>
                  <a:pt x="12309" y="4997"/>
                  <a:pt x="11857" y="5134"/>
                  <a:pt x="11391" y="5214"/>
                </a:cubicBezTo>
                <a:cubicBezTo>
                  <a:pt x="10877" y="5303"/>
                  <a:pt x="10501" y="5628"/>
                  <a:pt x="9956" y="5618"/>
                </a:cubicBezTo>
                <a:cubicBezTo>
                  <a:pt x="9410" y="5608"/>
                  <a:pt x="8963" y="5997"/>
                  <a:pt x="8431" y="6111"/>
                </a:cubicBezTo>
                <a:cubicBezTo>
                  <a:pt x="7973" y="6210"/>
                  <a:pt x="7520" y="6364"/>
                  <a:pt x="7041" y="6335"/>
                </a:cubicBezTo>
                <a:cubicBezTo>
                  <a:pt x="6490" y="6301"/>
                  <a:pt x="6337" y="6291"/>
                  <a:pt x="5785" y="6291"/>
                </a:cubicBezTo>
                <a:cubicBezTo>
                  <a:pt x="5292" y="6291"/>
                  <a:pt x="4395" y="6335"/>
                  <a:pt x="3902" y="6335"/>
                </a:cubicBezTo>
                <a:cubicBezTo>
                  <a:pt x="3364" y="6335"/>
                  <a:pt x="4393" y="6252"/>
                  <a:pt x="3857" y="6291"/>
                </a:cubicBezTo>
                <a:cubicBezTo>
                  <a:pt x="3325" y="6330"/>
                  <a:pt x="1849" y="6316"/>
                  <a:pt x="1480" y="5932"/>
                </a:cubicBezTo>
                <a:cubicBezTo>
                  <a:pt x="1096" y="5533"/>
                  <a:pt x="588" y="5055"/>
                  <a:pt x="538" y="4542"/>
                </a:cubicBezTo>
                <a:cubicBezTo>
                  <a:pt x="490" y="4051"/>
                  <a:pt x="0" y="2883"/>
                  <a:pt x="135" y="2793"/>
                </a:cubicBezTo>
                <a:cubicBezTo>
                  <a:pt x="552" y="2515"/>
                  <a:pt x="644" y="2053"/>
                  <a:pt x="898" y="1627"/>
                </a:cubicBezTo>
                <a:cubicBezTo>
                  <a:pt x="1222" y="1085"/>
                  <a:pt x="1422" y="1021"/>
                  <a:pt x="1884" y="685"/>
                </a:cubicBezTo>
                <a:cubicBezTo>
                  <a:pt x="2309" y="376"/>
                  <a:pt x="2719" y="177"/>
                  <a:pt x="3184" y="147"/>
                </a:cubicBezTo>
                <a:cubicBezTo>
                  <a:pt x="3645" y="117"/>
                  <a:pt x="4021" y="192"/>
                  <a:pt x="4485" y="192"/>
                </a:cubicBezTo>
                <a:cubicBezTo>
                  <a:pt x="4933" y="192"/>
                  <a:pt x="5740" y="102"/>
                  <a:pt x="6189" y="102"/>
                </a:cubicBezTo>
                <a:cubicBezTo>
                  <a:pt x="6712" y="102"/>
                  <a:pt x="7100" y="58"/>
                  <a:pt x="7624" y="58"/>
                </a:cubicBezTo>
                <a:cubicBezTo>
                  <a:pt x="8147" y="58"/>
                  <a:pt x="8767" y="235"/>
                  <a:pt x="9283" y="147"/>
                </a:cubicBezTo>
                <a:cubicBezTo>
                  <a:pt x="9869" y="47"/>
                  <a:pt x="10311" y="109"/>
                  <a:pt x="10898" y="191"/>
                </a:cubicBezTo>
                <a:cubicBezTo>
                  <a:pt x="11479" y="272"/>
                  <a:pt x="11430" y="0"/>
                  <a:pt x="11929" y="237"/>
                </a:cubicBezTo>
                <a:cubicBezTo>
                  <a:pt x="12400" y="461"/>
                  <a:pt x="12601" y="461"/>
                  <a:pt x="13453" y="1269"/>
                </a:cubicBezTo>
                <a:lnTo>
                  <a:pt x="13409" y="2524"/>
                </a:lnTo>
                <a:lnTo>
                  <a:pt x="13409" y="1493"/>
                </a:lnTo>
                <a:lnTo>
                  <a:pt x="13319" y="1941"/>
                </a:lnTo>
              </a:path>
            </a:pathLst>
          </a:custGeom>
          <a:noFill/>
          <a:ln w="360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Freeform 20"/>
          <p:cNvSpPr>
            <a:spLocks/>
          </p:cNvSpPr>
          <p:nvPr/>
        </p:nvSpPr>
        <p:spPr bwMode="auto">
          <a:xfrm>
            <a:off x="2771775" y="1449388"/>
            <a:ext cx="5718175" cy="4826000"/>
          </a:xfrm>
          <a:custGeom>
            <a:avLst/>
            <a:gdLst>
              <a:gd name="T0" fmla="*/ 2147483646 w 15882"/>
              <a:gd name="T1" fmla="*/ 2147483646 h 13406"/>
              <a:gd name="T2" fmla="*/ 2147483646 w 15882"/>
              <a:gd name="T3" fmla="*/ 2147483646 h 13406"/>
              <a:gd name="T4" fmla="*/ 2147483646 w 15882"/>
              <a:gd name="T5" fmla="*/ 2147483646 h 13406"/>
              <a:gd name="T6" fmla="*/ 2147483646 w 15882"/>
              <a:gd name="T7" fmla="*/ 2147483646 h 13406"/>
              <a:gd name="T8" fmla="*/ 2147483646 w 15882"/>
              <a:gd name="T9" fmla="*/ 2147483646 h 13406"/>
              <a:gd name="T10" fmla="*/ 2147483646 w 15882"/>
              <a:gd name="T11" fmla="*/ 2147483646 h 13406"/>
              <a:gd name="T12" fmla="*/ 2147483646 w 15882"/>
              <a:gd name="T13" fmla="*/ 2147483646 h 13406"/>
              <a:gd name="T14" fmla="*/ 2147483646 w 15882"/>
              <a:gd name="T15" fmla="*/ 2147483646 h 13406"/>
              <a:gd name="T16" fmla="*/ 2147483646 w 15882"/>
              <a:gd name="T17" fmla="*/ 2147483646 h 13406"/>
              <a:gd name="T18" fmla="*/ 2147483646 w 15882"/>
              <a:gd name="T19" fmla="*/ 2147483646 h 13406"/>
              <a:gd name="T20" fmla="*/ 2147483646 w 15882"/>
              <a:gd name="T21" fmla="*/ 2147483646 h 13406"/>
              <a:gd name="T22" fmla="*/ 2147483646 w 15882"/>
              <a:gd name="T23" fmla="*/ 2147483646 h 13406"/>
              <a:gd name="T24" fmla="*/ 2147483646 w 15882"/>
              <a:gd name="T25" fmla="*/ 2147483646 h 13406"/>
              <a:gd name="T26" fmla="*/ 2147483646 w 15882"/>
              <a:gd name="T27" fmla="*/ 2147483646 h 13406"/>
              <a:gd name="T28" fmla="*/ 2147483646 w 15882"/>
              <a:gd name="T29" fmla="*/ 2147483646 h 13406"/>
              <a:gd name="T30" fmla="*/ 2147483646 w 15882"/>
              <a:gd name="T31" fmla="*/ 2147483646 h 13406"/>
              <a:gd name="T32" fmla="*/ 2147483646 w 15882"/>
              <a:gd name="T33" fmla="*/ 2147483646 h 13406"/>
              <a:gd name="T34" fmla="*/ 2147483646 w 15882"/>
              <a:gd name="T35" fmla="*/ 2147483646 h 13406"/>
              <a:gd name="T36" fmla="*/ 2147483646 w 15882"/>
              <a:gd name="T37" fmla="*/ 2147483646 h 13406"/>
              <a:gd name="T38" fmla="*/ 2147483646 w 15882"/>
              <a:gd name="T39" fmla="*/ 2147483646 h 13406"/>
              <a:gd name="T40" fmla="*/ 2147483646 w 15882"/>
              <a:gd name="T41" fmla="*/ 2147483646 h 13406"/>
              <a:gd name="T42" fmla="*/ 2147483646 w 15882"/>
              <a:gd name="T43" fmla="*/ 2147483646 h 13406"/>
              <a:gd name="T44" fmla="*/ 2147483646 w 15882"/>
              <a:gd name="T45" fmla="*/ 2147483646 h 13406"/>
              <a:gd name="T46" fmla="*/ 2147483646 w 15882"/>
              <a:gd name="T47" fmla="*/ 2147483646 h 13406"/>
              <a:gd name="T48" fmla="*/ 2147483646 w 15882"/>
              <a:gd name="T49" fmla="*/ 2147483646 h 13406"/>
              <a:gd name="T50" fmla="*/ 2147483646 w 15882"/>
              <a:gd name="T51" fmla="*/ 2147483646 h 13406"/>
              <a:gd name="T52" fmla="*/ 2147483646 w 15882"/>
              <a:gd name="T53" fmla="*/ 2147483646 h 13406"/>
              <a:gd name="T54" fmla="*/ 2147483646 w 15882"/>
              <a:gd name="T55" fmla="*/ 2147483646 h 13406"/>
              <a:gd name="T56" fmla="*/ 2147483646 w 15882"/>
              <a:gd name="T57" fmla="*/ 2147483646 h 13406"/>
              <a:gd name="T58" fmla="*/ 2147483646 w 15882"/>
              <a:gd name="T59" fmla="*/ 2147483646 h 13406"/>
              <a:gd name="T60" fmla="*/ 2147483646 w 15882"/>
              <a:gd name="T61" fmla="*/ 2147483646 h 13406"/>
              <a:gd name="T62" fmla="*/ 2147483646 w 15882"/>
              <a:gd name="T63" fmla="*/ 2147483646 h 134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882"/>
              <a:gd name="T97" fmla="*/ 0 h 13406"/>
              <a:gd name="T98" fmla="*/ 15882 w 15882"/>
              <a:gd name="T99" fmla="*/ 13406 h 1340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882" h="13406">
                <a:moveTo>
                  <a:pt x="5804" y="6869"/>
                </a:moveTo>
                <a:cubicBezTo>
                  <a:pt x="5310" y="6868"/>
                  <a:pt x="4814" y="6816"/>
                  <a:pt x="4324" y="6869"/>
                </a:cubicBezTo>
                <a:cubicBezTo>
                  <a:pt x="3802" y="6925"/>
                  <a:pt x="3244" y="7004"/>
                  <a:pt x="2844" y="7452"/>
                </a:cubicBezTo>
                <a:cubicBezTo>
                  <a:pt x="2521" y="7814"/>
                  <a:pt x="1968" y="7809"/>
                  <a:pt x="1498" y="7900"/>
                </a:cubicBezTo>
                <a:cubicBezTo>
                  <a:pt x="945" y="8007"/>
                  <a:pt x="485" y="8490"/>
                  <a:pt x="288" y="9022"/>
                </a:cubicBezTo>
                <a:cubicBezTo>
                  <a:pt x="121" y="9472"/>
                  <a:pt x="0" y="9963"/>
                  <a:pt x="108" y="10457"/>
                </a:cubicBezTo>
                <a:cubicBezTo>
                  <a:pt x="231" y="11020"/>
                  <a:pt x="508" y="11452"/>
                  <a:pt x="915" y="11847"/>
                </a:cubicBezTo>
                <a:cubicBezTo>
                  <a:pt x="1298" y="12218"/>
                  <a:pt x="1891" y="12249"/>
                  <a:pt x="2306" y="12564"/>
                </a:cubicBezTo>
                <a:cubicBezTo>
                  <a:pt x="2818" y="12953"/>
                  <a:pt x="3424" y="12670"/>
                  <a:pt x="4010" y="12833"/>
                </a:cubicBezTo>
                <a:cubicBezTo>
                  <a:pt x="4839" y="13064"/>
                  <a:pt x="5684" y="12935"/>
                  <a:pt x="6566" y="13058"/>
                </a:cubicBezTo>
                <a:cubicBezTo>
                  <a:pt x="7286" y="13158"/>
                  <a:pt x="7905" y="13405"/>
                  <a:pt x="8629" y="13327"/>
                </a:cubicBezTo>
                <a:cubicBezTo>
                  <a:pt x="9208" y="13265"/>
                  <a:pt x="9795" y="13327"/>
                  <a:pt x="10378" y="13327"/>
                </a:cubicBezTo>
                <a:cubicBezTo>
                  <a:pt x="10870" y="13327"/>
                  <a:pt x="11366" y="13367"/>
                  <a:pt x="11858" y="13327"/>
                </a:cubicBezTo>
                <a:cubicBezTo>
                  <a:pt x="12403" y="13283"/>
                  <a:pt x="12958" y="13050"/>
                  <a:pt x="13337" y="12654"/>
                </a:cubicBezTo>
                <a:cubicBezTo>
                  <a:pt x="13773" y="12198"/>
                  <a:pt x="14030" y="11619"/>
                  <a:pt x="14279" y="11040"/>
                </a:cubicBezTo>
                <a:cubicBezTo>
                  <a:pt x="14494" y="10540"/>
                  <a:pt x="14692" y="10062"/>
                  <a:pt x="14593" y="9470"/>
                </a:cubicBezTo>
                <a:cubicBezTo>
                  <a:pt x="14512" y="8983"/>
                  <a:pt x="14571" y="8482"/>
                  <a:pt x="14593" y="7990"/>
                </a:cubicBezTo>
                <a:cubicBezTo>
                  <a:pt x="14613" y="7525"/>
                  <a:pt x="14499" y="7042"/>
                  <a:pt x="14728" y="6600"/>
                </a:cubicBezTo>
                <a:cubicBezTo>
                  <a:pt x="14965" y="6142"/>
                  <a:pt x="14776" y="5677"/>
                  <a:pt x="14997" y="5165"/>
                </a:cubicBezTo>
                <a:cubicBezTo>
                  <a:pt x="15206" y="4680"/>
                  <a:pt x="15372" y="4231"/>
                  <a:pt x="15535" y="3730"/>
                </a:cubicBezTo>
                <a:cubicBezTo>
                  <a:pt x="15714" y="3177"/>
                  <a:pt x="15881" y="2613"/>
                  <a:pt x="15759" y="2071"/>
                </a:cubicBezTo>
                <a:cubicBezTo>
                  <a:pt x="15596" y="1350"/>
                  <a:pt x="14562" y="1423"/>
                  <a:pt x="14324" y="725"/>
                </a:cubicBezTo>
                <a:cubicBezTo>
                  <a:pt x="14076" y="0"/>
                  <a:pt x="13344" y="158"/>
                  <a:pt x="12799" y="142"/>
                </a:cubicBezTo>
                <a:cubicBezTo>
                  <a:pt x="12291" y="127"/>
                  <a:pt x="11779" y="80"/>
                  <a:pt x="11275" y="142"/>
                </a:cubicBezTo>
                <a:cubicBezTo>
                  <a:pt x="10699" y="213"/>
                  <a:pt x="10280" y="695"/>
                  <a:pt x="9884" y="1084"/>
                </a:cubicBezTo>
                <a:cubicBezTo>
                  <a:pt x="9436" y="1524"/>
                  <a:pt x="9772" y="2128"/>
                  <a:pt x="9570" y="2654"/>
                </a:cubicBezTo>
                <a:cubicBezTo>
                  <a:pt x="9365" y="3189"/>
                  <a:pt x="9061" y="3680"/>
                  <a:pt x="8987" y="4268"/>
                </a:cubicBezTo>
                <a:cubicBezTo>
                  <a:pt x="8924" y="4769"/>
                  <a:pt x="8516" y="5164"/>
                  <a:pt x="8449" y="5658"/>
                </a:cubicBezTo>
                <a:cubicBezTo>
                  <a:pt x="8364" y="6280"/>
                  <a:pt x="7744" y="6455"/>
                  <a:pt x="7283" y="6510"/>
                </a:cubicBezTo>
                <a:cubicBezTo>
                  <a:pt x="6765" y="6572"/>
                  <a:pt x="6442" y="7118"/>
                  <a:pt x="5893" y="6914"/>
                </a:cubicBezTo>
                <a:lnTo>
                  <a:pt x="5893" y="6869"/>
                </a:lnTo>
                <a:lnTo>
                  <a:pt x="5804" y="6869"/>
                </a:lnTo>
              </a:path>
            </a:pathLst>
          </a:custGeom>
          <a:noFill/>
          <a:ln w="36068">
            <a:solidFill>
              <a:srgbClr val="FF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7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72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6" name="Picture 2" descr="C:\Users\Администратор\Desktop\58c581bd085d44ab606604f897e9cc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6913562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611188" y="3357563"/>
            <a:ext cx="6408737" cy="287337"/>
            <a:chOff x="611560" y="3356992"/>
            <a:chExt cx="6408712" cy="288032"/>
          </a:xfrm>
        </p:grpSpPr>
        <p:cxnSp>
          <p:nvCxnSpPr>
            <p:cNvPr id="6" name="Прямая соединительная линия 5"/>
            <p:cNvCxnSpPr>
              <a:stCxn id="1026" idx="1"/>
            </p:cNvCxnSpPr>
            <p:nvPr/>
          </p:nvCxnSpPr>
          <p:spPr>
            <a:xfrm flipV="1">
              <a:off x="611560" y="3356992"/>
              <a:ext cx="1871655" cy="79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483215" y="3356992"/>
              <a:ext cx="288924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772139" y="3645024"/>
              <a:ext cx="151129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283433" y="3356992"/>
              <a:ext cx="73025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356457" y="3356992"/>
              <a:ext cx="266381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2195513" y="2276475"/>
            <a:ext cx="2305050" cy="792163"/>
            <a:chOff x="2195736" y="2276872"/>
            <a:chExt cx="2304256" cy="79208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2195736" y="2276872"/>
              <a:ext cx="360238" cy="7920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555974" y="2276872"/>
              <a:ext cx="1583779" cy="714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139753" y="2348303"/>
              <a:ext cx="360239" cy="7206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4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5976938" cy="6492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Разминка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35013" y="1500188"/>
            <a:ext cx="787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0056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Сколько хвостов у четырёх щенят?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276475"/>
            <a:ext cx="2468562" cy="2522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21163"/>
            <a:ext cx="2160587" cy="2155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581525"/>
            <a:ext cx="2519362" cy="2111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276475"/>
            <a:ext cx="2951163" cy="2185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0" name="Picture 2" descr="C:\Users\Администратор\Desktop\mountain-pea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84313"/>
            <a:ext cx="7102475" cy="3994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2051050" y="1989138"/>
            <a:ext cx="4465638" cy="1368425"/>
            <a:chOff x="2051720" y="1988840"/>
            <a:chExt cx="4464496" cy="136815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051720" y="1988840"/>
              <a:ext cx="1223650" cy="10078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275370" y="1988840"/>
              <a:ext cx="791959" cy="6475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067329" y="2204697"/>
              <a:ext cx="504696" cy="4317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500607" y="2204697"/>
              <a:ext cx="431690" cy="14443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932296" y="2133273"/>
              <a:ext cx="287264" cy="2158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219560" y="2133273"/>
              <a:ext cx="1296656" cy="12237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4" name="Picture 2" descr="C:\Users\Администратор\Desktop\green-grass-110710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84313"/>
            <a:ext cx="6769100" cy="45132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835150" y="2781300"/>
            <a:ext cx="1241425" cy="231775"/>
            <a:chOff x="1835696" y="2780928"/>
            <a:chExt cx="1240904" cy="23279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1835696" y="2780928"/>
              <a:ext cx="215809" cy="21525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2195908" y="2780928"/>
              <a:ext cx="144401" cy="14350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2916330" y="2780928"/>
              <a:ext cx="160270" cy="2327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771928" y="2780928"/>
              <a:ext cx="144402" cy="14350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2483124" y="2780928"/>
              <a:ext cx="144402" cy="14350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2051505" y="2780928"/>
              <a:ext cx="160271" cy="2327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2340309" y="2780928"/>
              <a:ext cx="160271" cy="2327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2627527" y="2780928"/>
              <a:ext cx="160270" cy="2327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WordArt 6"/>
          <p:cNvSpPr>
            <a:spLocks noChangeArrowheads="1" noChangeShapeType="1" noTextEdit="1"/>
          </p:cNvSpPr>
          <p:nvPr/>
        </p:nvSpPr>
        <p:spPr bwMode="auto">
          <a:xfrm>
            <a:off x="5292725" y="260350"/>
            <a:ext cx="3563938" cy="33131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Работа </a:t>
            </a:r>
          </a:p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по </a:t>
            </a:r>
          </a:p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учебнику</a:t>
            </a: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3924300" y="3933825"/>
            <a:ext cx="4968875" cy="2641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565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6000" b="1" dirty="0">
                <a:solidFill>
                  <a:srgbClr val="00565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стр.  </a:t>
            </a:r>
            <a:r>
              <a:rPr lang="en-US" sz="6000" b="1" dirty="0">
                <a:solidFill>
                  <a:srgbClr val="00565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sz="6000" b="1" dirty="0">
                <a:solidFill>
                  <a:srgbClr val="00565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– </a:t>
            </a:r>
            <a:r>
              <a:rPr lang="en-US" sz="6000" b="1" dirty="0">
                <a:solidFill>
                  <a:srgbClr val="00565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sz="6000" b="1" dirty="0">
                <a:solidFill>
                  <a:srgbClr val="00565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</a:p>
        </p:txBody>
      </p:sp>
      <p:pic>
        <p:nvPicPr>
          <p:cNvPr id="100356" name="Рисунок 6" descr="Математика. Учебник. часть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33845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Рисунок 3" descr="Image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5011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Рисунок 1" descr="Image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8913"/>
            <a:ext cx="64690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5508625" y="1844675"/>
            <a:ext cx="1871663" cy="1871663"/>
            <a:chOff x="5508104" y="1844824"/>
            <a:chExt cx="1872208" cy="187220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940030" y="3285106"/>
              <a:ext cx="1440282" cy="4319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5" name="Прямая со стрелкой 4"/>
            <p:cNvCxnSpPr>
              <a:stCxn id="3" idx="1"/>
            </p:cNvCxnSpPr>
            <p:nvPr/>
          </p:nvCxnSpPr>
          <p:spPr>
            <a:xfrm rot="10800000">
              <a:off x="5508104" y="1844824"/>
              <a:ext cx="431926" cy="16562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5508625" y="3068638"/>
            <a:ext cx="1871663" cy="1368425"/>
            <a:chOff x="5508104" y="3068960"/>
            <a:chExt cx="1872208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940030" y="4076821"/>
              <a:ext cx="1440282" cy="360291"/>
            </a:xfrm>
            <a:prstGeom prst="rect">
              <a:avLst/>
            </a:prstGeom>
            <a:no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9" name="Прямая со стрелкой 8"/>
            <p:cNvCxnSpPr>
              <a:stCxn id="7" idx="1"/>
            </p:cNvCxnSpPr>
            <p:nvPr/>
          </p:nvCxnSpPr>
          <p:spPr>
            <a:xfrm rot="10800000">
              <a:off x="5508104" y="3068960"/>
              <a:ext cx="431926" cy="1188800"/>
            </a:xfrm>
            <a:prstGeom prst="straightConnector1">
              <a:avLst/>
            </a:prstGeom>
            <a:ln w="28575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08625" y="1700213"/>
            <a:ext cx="1871663" cy="2665412"/>
            <a:chOff x="5508104" y="1700808"/>
            <a:chExt cx="1872208" cy="266429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940030" y="1700808"/>
              <a:ext cx="1440282" cy="431619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13" name="Прямая со стрелкой 12"/>
            <p:cNvCxnSpPr>
              <a:stCxn id="11" idx="1"/>
            </p:cNvCxnSpPr>
            <p:nvPr/>
          </p:nvCxnSpPr>
          <p:spPr>
            <a:xfrm rot="10800000" flipV="1">
              <a:off x="5508104" y="1916618"/>
              <a:ext cx="431926" cy="2448486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Рисунок 1" descr="Image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66163" cy="27368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71775" y="1628775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3200" b="1"/>
              <a:t>4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71775" y="234950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3200" b="1"/>
              <a:t>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67400" y="1628775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3200" b="1"/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75463" y="1628775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3200" b="1"/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234950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3200" b="1"/>
              <a:t>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48488" y="234950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3200" b="1"/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56550" y="234950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32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53101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3200" b="1">
                <a:solidFill>
                  <a:schemeClr val="accent2"/>
                </a:solidFill>
                <a:latin typeface="Times New Roman" pitchFamily="18" charset="0"/>
              </a:rPr>
              <a:t>Буратино потянулся,</a:t>
            </a:r>
          </a:p>
          <a:p>
            <a:pPr eaLnBrk="1" hangingPunct="1"/>
            <a:r>
              <a:rPr lang="ru-RU" altLang="en-US" sz="3200" b="1">
                <a:solidFill>
                  <a:schemeClr val="accent2"/>
                </a:solidFill>
                <a:latin typeface="Times New Roman" pitchFamily="18" charset="0"/>
              </a:rPr>
              <a:t>Раз нагнулся,</a:t>
            </a:r>
          </a:p>
          <a:p>
            <a:pPr eaLnBrk="1" hangingPunct="1"/>
            <a:r>
              <a:rPr lang="ru-RU" altLang="en-US" sz="3200" b="1">
                <a:solidFill>
                  <a:schemeClr val="accent2"/>
                </a:solidFill>
                <a:latin typeface="Times New Roman" pitchFamily="18" charset="0"/>
              </a:rPr>
              <a:t>Два нагнулся,</a:t>
            </a:r>
          </a:p>
          <a:p>
            <a:pPr eaLnBrk="1" hangingPunct="1"/>
            <a:r>
              <a:rPr lang="ru-RU" altLang="en-US" sz="3200" b="1">
                <a:solidFill>
                  <a:schemeClr val="accent2"/>
                </a:solidFill>
                <a:latin typeface="Times New Roman" pitchFamily="18" charset="0"/>
              </a:rPr>
              <a:t>Три нагнулся.</a:t>
            </a:r>
          </a:p>
          <a:p>
            <a:pPr eaLnBrk="1" hangingPunct="1"/>
            <a:r>
              <a:rPr lang="ru-RU" altLang="en-US" sz="3200" b="1">
                <a:solidFill>
                  <a:schemeClr val="accent2"/>
                </a:solidFill>
                <a:latin typeface="Times New Roman" pitchFamily="18" charset="0"/>
              </a:rPr>
              <a:t>Руки в стороны развёл,</a:t>
            </a:r>
          </a:p>
          <a:p>
            <a:pPr eaLnBrk="1" hangingPunct="1"/>
            <a:r>
              <a:rPr lang="ru-RU" altLang="en-US" sz="3200" b="1">
                <a:solidFill>
                  <a:schemeClr val="accent2"/>
                </a:solidFill>
                <a:latin typeface="Times New Roman" pitchFamily="18" charset="0"/>
              </a:rPr>
              <a:t>Ключик видно не нашёл.</a:t>
            </a:r>
          </a:p>
          <a:p>
            <a:pPr eaLnBrk="1" hangingPunct="1"/>
            <a:r>
              <a:rPr lang="ru-RU" altLang="en-US" sz="3200" b="1">
                <a:solidFill>
                  <a:schemeClr val="accent2"/>
                </a:solidFill>
                <a:latin typeface="Times New Roman" pitchFamily="18" charset="0"/>
              </a:rPr>
              <a:t>Чтобы ключик тот достать,</a:t>
            </a:r>
          </a:p>
          <a:p>
            <a:pPr eaLnBrk="1" hangingPunct="1"/>
            <a:r>
              <a:rPr lang="ru-RU" altLang="en-US" sz="3200" b="1">
                <a:solidFill>
                  <a:schemeClr val="accent2"/>
                </a:solidFill>
                <a:latin typeface="Times New Roman" pitchFamily="18" charset="0"/>
              </a:rPr>
              <a:t>Нужно на носочки встать.</a:t>
            </a:r>
          </a:p>
        </p:txBody>
      </p:sp>
      <p:pic>
        <p:nvPicPr>
          <p:cNvPr id="104451" name="Рисунок 4" descr="буратин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341438"/>
            <a:ext cx="3194050" cy="52530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WordArt 4"/>
          <p:cNvSpPr>
            <a:spLocks noChangeArrowheads="1" noChangeShapeType="1" noTextEdit="1"/>
          </p:cNvSpPr>
          <p:nvPr/>
        </p:nvSpPr>
        <p:spPr bwMode="auto">
          <a:xfrm>
            <a:off x="468313" y="1196975"/>
            <a:ext cx="7847012" cy="43195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Работа </a:t>
            </a:r>
          </a:p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на индивидуальных листах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1" descr="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1863" y="0"/>
            <a:ext cx="4740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Рисунок 1" descr="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8642350" cy="4070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4869160"/>
            <a:ext cx="25864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кривая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88547" y="4869160"/>
            <a:ext cx="27136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прямая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4149725"/>
            <a:ext cx="384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800" b="1">
                <a:cs typeface="Arial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1913" y="4149725"/>
            <a:ext cx="384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800" b="1">
                <a:cs typeface="Arial" charset="0"/>
              </a:rPr>
              <a:t>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19700" y="4149725"/>
            <a:ext cx="385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800" b="1">
                <a:cs typeface="Arial" charset="0"/>
              </a:rPr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4149725"/>
            <a:ext cx="385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800" b="1">
                <a:cs typeface="Arial" charset="0"/>
              </a:rPr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43663" y="4149725"/>
            <a:ext cx="385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800" b="1">
                <a:cs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5976938" cy="6492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Разминка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35013" y="1500188"/>
            <a:ext cx="6246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0056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Назови второй день недели.</a:t>
            </a:r>
          </a:p>
        </p:txBody>
      </p:sp>
      <p:pic>
        <p:nvPicPr>
          <p:cNvPr id="78852" name="Picture 4" descr="j0287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651125"/>
            <a:ext cx="3887787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Рисунок 1" descr="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769350" cy="3382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284663" y="1844675"/>
            <a:ext cx="3024187" cy="714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илиния 4"/>
          <p:cNvSpPr/>
          <p:nvPr/>
        </p:nvSpPr>
        <p:spPr>
          <a:xfrm>
            <a:off x="4003675" y="1565275"/>
            <a:ext cx="3702050" cy="735013"/>
          </a:xfrm>
          <a:custGeom>
            <a:avLst/>
            <a:gdLst>
              <a:gd name="connsiteX0" fmla="*/ 0 w 3701228"/>
              <a:gd name="connsiteY0" fmla="*/ 720436 h 734291"/>
              <a:gd name="connsiteX1" fmla="*/ 13854 w 3701228"/>
              <a:gd name="connsiteY1" fmla="*/ 678872 h 734291"/>
              <a:gd name="connsiteX2" fmla="*/ 96981 w 3701228"/>
              <a:gd name="connsiteY2" fmla="*/ 609600 h 734291"/>
              <a:gd name="connsiteX3" fmla="*/ 124691 w 3701228"/>
              <a:gd name="connsiteY3" fmla="*/ 526472 h 734291"/>
              <a:gd name="connsiteX4" fmla="*/ 138545 w 3701228"/>
              <a:gd name="connsiteY4" fmla="*/ 484909 h 734291"/>
              <a:gd name="connsiteX5" fmla="*/ 180109 w 3701228"/>
              <a:gd name="connsiteY5" fmla="*/ 443345 h 734291"/>
              <a:gd name="connsiteX6" fmla="*/ 207818 w 3701228"/>
              <a:gd name="connsiteY6" fmla="*/ 401781 h 734291"/>
              <a:gd name="connsiteX7" fmla="*/ 249381 w 3701228"/>
              <a:gd name="connsiteY7" fmla="*/ 374072 h 734291"/>
              <a:gd name="connsiteX8" fmla="*/ 318654 w 3701228"/>
              <a:gd name="connsiteY8" fmla="*/ 290945 h 734291"/>
              <a:gd name="connsiteX9" fmla="*/ 429491 w 3701228"/>
              <a:gd name="connsiteY9" fmla="*/ 235527 h 734291"/>
              <a:gd name="connsiteX10" fmla="*/ 512618 w 3701228"/>
              <a:gd name="connsiteY10" fmla="*/ 207818 h 734291"/>
              <a:gd name="connsiteX11" fmla="*/ 637309 w 3701228"/>
              <a:gd name="connsiteY11" fmla="*/ 166254 h 734291"/>
              <a:gd name="connsiteX12" fmla="*/ 734291 w 3701228"/>
              <a:gd name="connsiteY12" fmla="*/ 138545 h 734291"/>
              <a:gd name="connsiteX13" fmla="*/ 900545 w 3701228"/>
              <a:gd name="connsiteY13" fmla="*/ 124691 h 734291"/>
              <a:gd name="connsiteX14" fmla="*/ 983672 w 3701228"/>
              <a:gd name="connsiteY14" fmla="*/ 96981 h 734291"/>
              <a:gd name="connsiteX15" fmla="*/ 1025236 w 3701228"/>
              <a:gd name="connsiteY15" fmla="*/ 83127 h 734291"/>
              <a:gd name="connsiteX16" fmla="*/ 1191491 w 3701228"/>
              <a:gd name="connsiteY16" fmla="*/ 55418 h 734291"/>
              <a:gd name="connsiteX17" fmla="*/ 1399309 w 3701228"/>
              <a:gd name="connsiteY17" fmla="*/ 27709 h 734291"/>
              <a:gd name="connsiteX18" fmla="*/ 1593272 w 3701228"/>
              <a:gd name="connsiteY18" fmla="*/ 0 h 734291"/>
              <a:gd name="connsiteX19" fmla="*/ 2452254 w 3701228"/>
              <a:gd name="connsiteY19" fmla="*/ 13854 h 734291"/>
              <a:gd name="connsiteX20" fmla="*/ 2563091 w 3701228"/>
              <a:gd name="connsiteY20" fmla="*/ 27709 h 734291"/>
              <a:gd name="connsiteX21" fmla="*/ 2604654 w 3701228"/>
              <a:gd name="connsiteY21" fmla="*/ 41563 h 734291"/>
              <a:gd name="connsiteX22" fmla="*/ 2632363 w 3701228"/>
              <a:gd name="connsiteY22" fmla="*/ 83127 h 734291"/>
              <a:gd name="connsiteX23" fmla="*/ 2687781 w 3701228"/>
              <a:gd name="connsiteY23" fmla="*/ 96981 h 734291"/>
              <a:gd name="connsiteX24" fmla="*/ 2729345 w 3701228"/>
              <a:gd name="connsiteY24" fmla="*/ 110836 h 734291"/>
              <a:gd name="connsiteX25" fmla="*/ 2798618 w 3701228"/>
              <a:gd name="connsiteY25" fmla="*/ 138545 h 734291"/>
              <a:gd name="connsiteX26" fmla="*/ 3006436 w 3701228"/>
              <a:gd name="connsiteY26" fmla="*/ 152400 h 734291"/>
              <a:gd name="connsiteX27" fmla="*/ 3089563 w 3701228"/>
              <a:gd name="connsiteY27" fmla="*/ 180109 h 734291"/>
              <a:gd name="connsiteX28" fmla="*/ 3131127 w 3701228"/>
              <a:gd name="connsiteY28" fmla="*/ 193963 h 734291"/>
              <a:gd name="connsiteX29" fmla="*/ 3186545 w 3701228"/>
              <a:gd name="connsiteY29" fmla="*/ 207818 h 734291"/>
              <a:gd name="connsiteX30" fmla="*/ 3200400 w 3701228"/>
              <a:gd name="connsiteY30" fmla="*/ 249381 h 734291"/>
              <a:gd name="connsiteX31" fmla="*/ 3269672 w 3701228"/>
              <a:gd name="connsiteY31" fmla="*/ 304800 h 734291"/>
              <a:gd name="connsiteX32" fmla="*/ 3380509 w 3701228"/>
              <a:gd name="connsiteY32" fmla="*/ 471054 h 734291"/>
              <a:gd name="connsiteX33" fmla="*/ 3408218 w 3701228"/>
              <a:gd name="connsiteY33" fmla="*/ 512618 h 734291"/>
              <a:gd name="connsiteX34" fmla="*/ 3449781 w 3701228"/>
              <a:gd name="connsiteY34" fmla="*/ 526472 h 734291"/>
              <a:gd name="connsiteX35" fmla="*/ 3546763 w 3701228"/>
              <a:gd name="connsiteY35" fmla="*/ 609600 h 734291"/>
              <a:gd name="connsiteX36" fmla="*/ 3588327 w 3701228"/>
              <a:gd name="connsiteY36" fmla="*/ 623454 h 734291"/>
              <a:gd name="connsiteX37" fmla="*/ 3699163 w 3701228"/>
              <a:gd name="connsiteY37" fmla="*/ 720436 h 734291"/>
              <a:gd name="connsiteX38" fmla="*/ 3699163 w 3701228"/>
              <a:gd name="connsiteY38" fmla="*/ 734291 h 73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01228" h="734291">
                <a:moveTo>
                  <a:pt x="0" y="720436"/>
                </a:moveTo>
                <a:cubicBezTo>
                  <a:pt x="4618" y="706581"/>
                  <a:pt x="5753" y="691023"/>
                  <a:pt x="13854" y="678872"/>
                </a:cubicBezTo>
                <a:cubicBezTo>
                  <a:pt x="35187" y="646872"/>
                  <a:pt x="66314" y="630045"/>
                  <a:pt x="96981" y="609600"/>
                </a:cubicBezTo>
                <a:lnTo>
                  <a:pt x="124691" y="526472"/>
                </a:lnTo>
                <a:cubicBezTo>
                  <a:pt x="129309" y="512618"/>
                  <a:pt x="128219" y="495235"/>
                  <a:pt x="138545" y="484909"/>
                </a:cubicBezTo>
                <a:cubicBezTo>
                  <a:pt x="152400" y="471054"/>
                  <a:pt x="167566" y="458397"/>
                  <a:pt x="180109" y="443345"/>
                </a:cubicBezTo>
                <a:cubicBezTo>
                  <a:pt x="190769" y="430553"/>
                  <a:pt x="196044" y="413555"/>
                  <a:pt x="207818" y="401781"/>
                </a:cubicBezTo>
                <a:cubicBezTo>
                  <a:pt x="219592" y="390007"/>
                  <a:pt x="235527" y="383308"/>
                  <a:pt x="249381" y="374072"/>
                </a:cubicBezTo>
                <a:cubicBezTo>
                  <a:pt x="276625" y="333208"/>
                  <a:pt x="278654" y="324278"/>
                  <a:pt x="318654" y="290945"/>
                </a:cubicBezTo>
                <a:cubicBezTo>
                  <a:pt x="354426" y="261134"/>
                  <a:pt x="384314" y="251955"/>
                  <a:pt x="429491" y="235527"/>
                </a:cubicBezTo>
                <a:cubicBezTo>
                  <a:pt x="456940" y="225545"/>
                  <a:pt x="484909" y="217054"/>
                  <a:pt x="512618" y="207818"/>
                </a:cubicBezTo>
                <a:lnTo>
                  <a:pt x="637309" y="166254"/>
                </a:lnTo>
                <a:cubicBezTo>
                  <a:pt x="664912" y="157053"/>
                  <a:pt x="706461" y="142024"/>
                  <a:pt x="734291" y="138545"/>
                </a:cubicBezTo>
                <a:cubicBezTo>
                  <a:pt x="789472" y="131647"/>
                  <a:pt x="845127" y="129309"/>
                  <a:pt x="900545" y="124691"/>
                </a:cubicBezTo>
                <a:lnTo>
                  <a:pt x="983672" y="96981"/>
                </a:lnTo>
                <a:cubicBezTo>
                  <a:pt x="997527" y="92363"/>
                  <a:pt x="1010831" y="85528"/>
                  <a:pt x="1025236" y="83127"/>
                </a:cubicBezTo>
                <a:cubicBezTo>
                  <a:pt x="1080654" y="73891"/>
                  <a:pt x="1135873" y="63364"/>
                  <a:pt x="1191491" y="55418"/>
                </a:cubicBezTo>
                <a:cubicBezTo>
                  <a:pt x="1325331" y="36297"/>
                  <a:pt x="1256069" y="45613"/>
                  <a:pt x="1399309" y="27709"/>
                </a:cubicBezTo>
                <a:cubicBezTo>
                  <a:pt x="1473910" y="9058"/>
                  <a:pt x="1498772" y="0"/>
                  <a:pt x="1593272" y="0"/>
                </a:cubicBezTo>
                <a:cubicBezTo>
                  <a:pt x="1879637" y="0"/>
                  <a:pt x="2165927" y="9236"/>
                  <a:pt x="2452254" y="13854"/>
                </a:cubicBezTo>
                <a:cubicBezTo>
                  <a:pt x="2489200" y="18472"/>
                  <a:pt x="2526458" y="21049"/>
                  <a:pt x="2563091" y="27709"/>
                </a:cubicBezTo>
                <a:cubicBezTo>
                  <a:pt x="2577459" y="30321"/>
                  <a:pt x="2593250" y="32440"/>
                  <a:pt x="2604654" y="41563"/>
                </a:cubicBezTo>
                <a:cubicBezTo>
                  <a:pt x="2617656" y="51965"/>
                  <a:pt x="2618508" y="73891"/>
                  <a:pt x="2632363" y="83127"/>
                </a:cubicBezTo>
                <a:cubicBezTo>
                  <a:pt x="2648206" y="93689"/>
                  <a:pt x="2669472" y="91750"/>
                  <a:pt x="2687781" y="96981"/>
                </a:cubicBezTo>
                <a:cubicBezTo>
                  <a:pt x="2701823" y="100993"/>
                  <a:pt x="2715671" y="105708"/>
                  <a:pt x="2729345" y="110836"/>
                </a:cubicBezTo>
                <a:cubicBezTo>
                  <a:pt x="2752631" y="119568"/>
                  <a:pt x="2774023" y="134856"/>
                  <a:pt x="2798618" y="138545"/>
                </a:cubicBezTo>
                <a:cubicBezTo>
                  <a:pt x="2867276" y="148844"/>
                  <a:pt x="2937163" y="147782"/>
                  <a:pt x="3006436" y="152400"/>
                </a:cubicBezTo>
                <a:lnTo>
                  <a:pt x="3089563" y="180109"/>
                </a:lnTo>
                <a:cubicBezTo>
                  <a:pt x="3103418" y="184727"/>
                  <a:pt x="3116959" y="190421"/>
                  <a:pt x="3131127" y="193963"/>
                </a:cubicBezTo>
                <a:lnTo>
                  <a:pt x="3186545" y="207818"/>
                </a:lnTo>
                <a:cubicBezTo>
                  <a:pt x="3191163" y="221672"/>
                  <a:pt x="3192886" y="236858"/>
                  <a:pt x="3200400" y="249381"/>
                </a:cubicBezTo>
                <a:cubicBezTo>
                  <a:pt x="3213562" y="271318"/>
                  <a:pt x="3250792" y="292213"/>
                  <a:pt x="3269672" y="304800"/>
                </a:cubicBezTo>
                <a:lnTo>
                  <a:pt x="3380509" y="471054"/>
                </a:lnTo>
                <a:cubicBezTo>
                  <a:pt x="3389745" y="484909"/>
                  <a:pt x="3392421" y="507353"/>
                  <a:pt x="3408218" y="512618"/>
                </a:cubicBezTo>
                <a:lnTo>
                  <a:pt x="3449781" y="526472"/>
                </a:lnTo>
                <a:cubicBezTo>
                  <a:pt x="3483866" y="560557"/>
                  <a:pt x="3504564" y="588501"/>
                  <a:pt x="3546763" y="609600"/>
                </a:cubicBezTo>
                <a:cubicBezTo>
                  <a:pt x="3559825" y="616131"/>
                  <a:pt x="3574472" y="618836"/>
                  <a:pt x="3588327" y="623454"/>
                </a:cubicBezTo>
                <a:cubicBezTo>
                  <a:pt x="3650672" y="665018"/>
                  <a:pt x="3670300" y="662708"/>
                  <a:pt x="3699163" y="720436"/>
                </a:cubicBezTo>
                <a:cubicBezTo>
                  <a:pt x="3701228" y="724567"/>
                  <a:pt x="3699163" y="729673"/>
                  <a:pt x="3699163" y="734291"/>
                </a:cubicBezTo>
              </a:path>
            </a:pathLst>
          </a:custGeom>
          <a:ln w="5715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073525" y="1606550"/>
            <a:ext cx="3892550" cy="762000"/>
          </a:xfrm>
          <a:custGeom>
            <a:avLst/>
            <a:gdLst>
              <a:gd name="connsiteX0" fmla="*/ 0 w 3893128"/>
              <a:gd name="connsiteY0" fmla="*/ 69273 h 762000"/>
              <a:gd name="connsiteX1" fmla="*/ 69273 w 3893128"/>
              <a:gd name="connsiteY1" fmla="*/ 83128 h 762000"/>
              <a:gd name="connsiteX2" fmla="*/ 110837 w 3893128"/>
              <a:gd name="connsiteY2" fmla="*/ 96982 h 762000"/>
              <a:gd name="connsiteX3" fmla="*/ 166255 w 3893128"/>
              <a:gd name="connsiteY3" fmla="*/ 180109 h 762000"/>
              <a:gd name="connsiteX4" fmla="*/ 193964 w 3893128"/>
              <a:gd name="connsiteY4" fmla="*/ 221673 h 762000"/>
              <a:gd name="connsiteX5" fmla="*/ 263237 w 3893128"/>
              <a:gd name="connsiteY5" fmla="*/ 235528 h 762000"/>
              <a:gd name="connsiteX6" fmla="*/ 304800 w 3893128"/>
              <a:gd name="connsiteY6" fmla="*/ 263237 h 762000"/>
              <a:gd name="connsiteX7" fmla="*/ 387928 w 3893128"/>
              <a:gd name="connsiteY7" fmla="*/ 346364 h 762000"/>
              <a:gd name="connsiteX8" fmla="*/ 429491 w 3893128"/>
              <a:gd name="connsiteY8" fmla="*/ 360218 h 762000"/>
              <a:gd name="connsiteX9" fmla="*/ 540328 w 3893128"/>
              <a:gd name="connsiteY9" fmla="*/ 443346 h 762000"/>
              <a:gd name="connsiteX10" fmla="*/ 581891 w 3893128"/>
              <a:gd name="connsiteY10" fmla="*/ 457200 h 762000"/>
              <a:gd name="connsiteX11" fmla="*/ 623455 w 3893128"/>
              <a:gd name="connsiteY11" fmla="*/ 484909 h 762000"/>
              <a:gd name="connsiteX12" fmla="*/ 720437 w 3893128"/>
              <a:gd name="connsiteY12" fmla="*/ 498764 h 762000"/>
              <a:gd name="connsiteX13" fmla="*/ 762000 w 3893128"/>
              <a:gd name="connsiteY13" fmla="*/ 512618 h 762000"/>
              <a:gd name="connsiteX14" fmla="*/ 803564 w 3893128"/>
              <a:gd name="connsiteY14" fmla="*/ 540328 h 762000"/>
              <a:gd name="connsiteX15" fmla="*/ 928255 w 3893128"/>
              <a:gd name="connsiteY15" fmla="*/ 581891 h 762000"/>
              <a:gd name="connsiteX16" fmla="*/ 969819 w 3893128"/>
              <a:gd name="connsiteY16" fmla="*/ 609600 h 762000"/>
              <a:gd name="connsiteX17" fmla="*/ 1066800 w 3893128"/>
              <a:gd name="connsiteY17" fmla="*/ 665018 h 762000"/>
              <a:gd name="connsiteX18" fmla="*/ 1094509 w 3893128"/>
              <a:gd name="connsiteY18" fmla="*/ 692728 h 762000"/>
              <a:gd name="connsiteX19" fmla="*/ 1191491 w 3893128"/>
              <a:gd name="connsiteY19" fmla="*/ 748146 h 762000"/>
              <a:gd name="connsiteX20" fmla="*/ 1246909 w 3893128"/>
              <a:gd name="connsiteY20" fmla="*/ 762000 h 762000"/>
              <a:gd name="connsiteX21" fmla="*/ 1620982 w 3893128"/>
              <a:gd name="connsiteY21" fmla="*/ 748146 h 762000"/>
              <a:gd name="connsiteX22" fmla="*/ 1662546 w 3893128"/>
              <a:gd name="connsiteY22" fmla="*/ 720437 h 762000"/>
              <a:gd name="connsiteX23" fmla="*/ 1704109 w 3893128"/>
              <a:gd name="connsiteY23" fmla="*/ 706582 h 762000"/>
              <a:gd name="connsiteX24" fmla="*/ 1801091 w 3893128"/>
              <a:gd name="connsiteY24" fmla="*/ 678873 h 762000"/>
              <a:gd name="connsiteX25" fmla="*/ 1842655 w 3893128"/>
              <a:gd name="connsiteY25" fmla="*/ 651164 h 762000"/>
              <a:gd name="connsiteX26" fmla="*/ 1995055 w 3893128"/>
              <a:gd name="connsiteY26" fmla="*/ 609600 h 762000"/>
              <a:gd name="connsiteX27" fmla="*/ 2036619 w 3893128"/>
              <a:gd name="connsiteY27" fmla="*/ 581891 h 762000"/>
              <a:gd name="connsiteX28" fmla="*/ 2105891 w 3893128"/>
              <a:gd name="connsiteY28" fmla="*/ 568037 h 762000"/>
              <a:gd name="connsiteX29" fmla="*/ 2161309 w 3893128"/>
              <a:gd name="connsiteY29" fmla="*/ 554182 h 762000"/>
              <a:gd name="connsiteX30" fmla="*/ 2244437 w 3893128"/>
              <a:gd name="connsiteY30" fmla="*/ 540328 h 762000"/>
              <a:gd name="connsiteX31" fmla="*/ 2299855 w 3893128"/>
              <a:gd name="connsiteY31" fmla="*/ 526473 h 762000"/>
              <a:gd name="connsiteX32" fmla="*/ 2341419 w 3893128"/>
              <a:gd name="connsiteY32" fmla="*/ 512618 h 762000"/>
              <a:gd name="connsiteX33" fmla="*/ 2521528 w 3893128"/>
              <a:gd name="connsiteY33" fmla="*/ 498764 h 762000"/>
              <a:gd name="connsiteX34" fmla="*/ 2798619 w 3893128"/>
              <a:gd name="connsiteY34" fmla="*/ 471055 h 762000"/>
              <a:gd name="connsiteX35" fmla="*/ 2895600 w 3893128"/>
              <a:gd name="connsiteY35" fmla="*/ 429491 h 762000"/>
              <a:gd name="connsiteX36" fmla="*/ 3034146 w 3893128"/>
              <a:gd name="connsiteY36" fmla="*/ 415637 h 762000"/>
              <a:gd name="connsiteX37" fmla="*/ 3103419 w 3893128"/>
              <a:gd name="connsiteY37" fmla="*/ 401782 h 762000"/>
              <a:gd name="connsiteX38" fmla="*/ 3158837 w 3893128"/>
              <a:gd name="connsiteY38" fmla="*/ 374073 h 762000"/>
              <a:gd name="connsiteX39" fmla="*/ 3255819 w 3893128"/>
              <a:gd name="connsiteY39" fmla="*/ 360218 h 762000"/>
              <a:gd name="connsiteX40" fmla="*/ 3297382 w 3893128"/>
              <a:gd name="connsiteY40" fmla="*/ 332509 h 762000"/>
              <a:gd name="connsiteX41" fmla="*/ 3352800 w 3893128"/>
              <a:gd name="connsiteY41" fmla="*/ 249382 h 762000"/>
              <a:gd name="connsiteX42" fmla="*/ 3394364 w 3893128"/>
              <a:gd name="connsiteY42" fmla="*/ 235528 h 762000"/>
              <a:gd name="connsiteX43" fmla="*/ 3491346 w 3893128"/>
              <a:gd name="connsiteY43" fmla="*/ 180109 h 762000"/>
              <a:gd name="connsiteX44" fmla="*/ 3588328 w 3893128"/>
              <a:gd name="connsiteY44" fmla="*/ 152400 h 762000"/>
              <a:gd name="connsiteX45" fmla="*/ 3629891 w 3893128"/>
              <a:gd name="connsiteY45" fmla="*/ 138546 h 762000"/>
              <a:gd name="connsiteX46" fmla="*/ 3657600 w 3893128"/>
              <a:gd name="connsiteY46" fmla="*/ 96982 h 762000"/>
              <a:gd name="connsiteX47" fmla="*/ 3768437 w 3893128"/>
              <a:gd name="connsiteY47" fmla="*/ 69273 h 762000"/>
              <a:gd name="connsiteX48" fmla="*/ 3810000 w 3893128"/>
              <a:gd name="connsiteY48" fmla="*/ 55418 h 762000"/>
              <a:gd name="connsiteX49" fmla="*/ 3837709 w 3893128"/>
              <a:gd name="connsiteY49" fmla="*/ 13855 h 762000"/>
              <a:gd name="connsiteX50" fmla="*/ 3893128 w 3893128"/>
              <a:gd name="connsiteY50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893128" h="762000">
                <a:moveTo>
                  <a:pt x="0" y="69273"/>
                </a:moveTo>
                <a:cubicBezTo>
                  <a:pt x="23091" y="73891"/>
                  <a:pt x="46428" y="77417"/>
                  <a:pt x="69273" y="83128"/>
                </a:cubicBezTo>
                <a:cubicBezTo>
                  <a:pt x="83441" y="86670"/>
                  <a:pt x="100510" y="86655"/>
                  <a:pt x="110837" y="96982"/>
                </a:cubicBezTo>
                <a:cubicBezTo>
                  <a:pt x="134385" y="120530"/>
                  <a:pt x="147782" y="152400"/>
                  <a:pt x="166255" y="180109"/>
                </a:cubicBezTo>
                <a:cubicBezTo>
                  <a:pt x="175491" y="193964"/>
                  <a:pt x="177636" y="218407"/>
                  <a:pt x="193964" y="221673"/>
                </a:cubicBezTo>
                <a:lnTo>
                  <a:pt x="263237" y="235528"/>
                </a:lnTo>
                <a:cubicBezTo>
                  <a:pt x="277091" y="244764"/>
                  <a:pt x="292355" y="252175"/>
                  <a:pt x="304800" y="263237"/>
                </a:cubicBezTo>
                <a:cubicBezTo>
                  <a:pt x="334089" y="289271"/>
                  <a:pt x="350752" y="333972"/>
                  <a:pt x="387928" y="346364"/>
                </a:cubicBezTo>
                <a:lnTo>
                  <a:pt x="429491" y="360218"/>
                </a:lnTo>
                <a:cubicBezTo>
                  <a:pt x="462315" y="393043"/>
                  <a:pt x="493327" y="427679"/>
                  <a:pt x="540328" y="443346"/>
                </a:cubicBezTo>
                <a:lnTo>
                  <a:pt x="581891" y="457200"/>
                </a:lnTo>
                <a:cubicBezTo>
                  <a:pt x="595746" y="466436"/>
                  <a:pt x="607506" y="480124"/>
                  <a:pt x="623455" y="484909"/>
                </a:cubicBezTo>
                <a:cubicBezTo>
                  <a:pt x="654733" y="494293"/>
                  <a:pt x="688416" y="492360"/>
                  <a:pt x="720437" y="498764"/>
                </a:cubicBezTo>
                <a:cubicBezTo>
                  <a:pt x="734757" y="501628"/>
                  <a:pt x="748146" y="508000"/>
                  <a:pt x="762000" y="512618"/>
                </a:cubicBezTo>
                <a:cubicBezTo>
                  <a:pt x="775855" y="521855"/>
                  <a:pt x="788671" y="532881"/>
                  <a:pt x="803564" y="540328"/>
                </a:cubicBezTo>
                <a:cubicBezTo>
                  <a:pt x="855735" y="566414"/>
                  <a:pt x="875340" y="568663"/>
                  <a:pt x="928255" y="581891"/>
                </a:cubicBezTo>
                <a:cubicBezTo>
                  <a:pt x="942110" y="591127"/>
                  <a:pt x="955362" y="601339"/>
                  <a:pt x="969819" y="609600"/>
                </a:cubicBezTo>
                <a:cubicBezTo>
                  <a:pt x="1019593" y="638042"/>
                  <a:pt x="1024610" y="631265"/>
                  <a:pt x="1066800" y="665018"/>
                </a:cubicBezTo>
                <a:cubicBezTo>
                  <a:pt x="1077000" y="673178"/>
                  <a:pt x="1084309" y="684568"/>
                  <a:pt x="1094509" y="692728"/>
                </a:cubicBezTo>
                <a:cubicBezTo>
                  <a:pt x="1118152" y="711643"/>
                  <a:pt x="1164722" y="738108"/>
                  <a:pt x="1191491" y="748146"/>
                </a:cubicBezTo>
                <a:cubicBezTo>
                  <a:pt x="1209320" y="754832"/>
                  <a:pt x="1228436" y="757382"/>
                  <a:pt x="1246909" y="762000"/>
                </a:cubicBezTo>
                <a:cubicBezTo>
                  <a:pt x="1371600" y="757382"/>
                  <a:pt x="1496825" y="760562"/>
                  <a:pt x="1620982" y="748146"/>
                </a:cubicBezTo>
                <a:cubicBezTo>
                  <a:pt x="1637551" y="746489"/>
                  <a:pt x="1647653" y="727884"/>
                  <a:pt x="1662546" y="720437"/>
                </a:cubicBezTo>
                <a:cubicBezTo>
                  <a:pt x="1675608" y="713906"/>
                  <a:pt x="1690067" y="710594"/>
                  <a:pt x="1704109" y="706582"/>
                </a:cubicBezTo>
                <a:cubicBezTo>
                  <a:pt x="1724834" y="700661"/>
                  <a:pt x="1778938" y="689949"/>
                  <a:pt x="1801091" y="678873"/>
                </a:cubicBezTo>
                <a:cubicBezTo>
                  <a:pt x="1815984" y="671426"/>
                  <a:pt x="1827064" y="657011"/>
                  <a:pt x="1842655" y="651164"/>
                </a:cubicBezTo>
                <a:cubicBezTo>
                  <a:pt x="1902138" y="628858"/>
                  <a:pt x="1937255" y="648133"/>
                  <a:pt x="1995055" y="609600"/>
                </a:cubicBezTo>
                <a:cubicBezTo>
                  <a:pt x="2008910" y="600364"/>
                  <a:pt x="2021028" y="587738"/>
                  <a:pt x="2036619" y="581891"/>
                </a:cubicBezTo>
                <a:cubicBezTo>
                  <a:pt x="2058668" y="573623"/>
                  <a:pt x="2082904" y="573145"/>
                  <a:pt x="2105891" y="568037"/>
                </a:cubicBezTo>
                <a:cubicBezTo>
                  <a:pt x="2124479" y="563906"/>
                  <a:pt x="2142638" y="557916"/>
                  <a:pt x="2161309" y="554182"/>
                </a:cubicBezTo>
                <a:cubicBezTo>
                  <a:pt x="2188855" y="548673"/>
                  <a:pt x="2216891" y="545837"/>
                  <a:pt x="2244437" y="540328"/>
                </a:cubicBezTo>
                <a:cubicBezTo>
                  <a:pt x="2263108" y="536594"/>
                  <a:pt x="2281546" y="531704"/>
                  <a:pt x="2299855" y="526473"/>
                </a:cubicBezTo>
                <a:cubicBezTo>
                  <a:pt x="2313897" y="522461"/>
                  <a:pt x="2326928" y="514429"/>
                  <a:pt x="2341419" y="512618"/>
                </a:cubicBezTo>
                <a:cubicBezTo>
                  <a:pt x="2401168" y="505149"/>
                  <a:pt x="2461492" y="503382"/>
                  <a:pt x="2521528" y="498764"/>
                </a:cubicBezTo>
                <a:cubicBezTo>
                  <a:pt x="2759292" y="459135"/>
                  <a:pt x="2367351" y="521792"/>
                  <a:pt x="2798619" y="471055"/>
                </a:cubicBezTo>
                <a:cubicBezTo>
                  <a:pt x="2866435" y="463077"/>
                  <a:pt x="2817701" y="446183"/>
                  <a:pt x="2895600" y="429491"/>
                </a:cubicBezTo>
                <a:cubicBezTo>
                  <a:pt x="2940982" y="419766"/>
                  <a:pt x="2987964" y="420255"/>
                  <a:pt x="3034146" y="415637"/>
                </a:cubicBezTo>
                <a:cubicBezTo>
                  <a:pt x="3057237" y="411019"/>
                  <a:pt x="3081079" y="409229"/>
                  <a:pt x="3103419" y="401782"/>
                </a:cubicBezTo>
                <a:cubicBezTo>
                  <a:pt x="3123012" y="395251"/>
                  <a:pt x="3138912" y="379507"/>
                  <a:pt x="3158837" y="374073"/>
                </a:cubicBezTo>
                <a:cubicBezTo>
                  <a:pt x="3190342" y="365481"/>
                  <a:pt x="3223492" y="364836"/>
                  <a:pt x="3255819" y="360218"/>
                </a:cubicBezTo>
                <a:cubicBezTo>
                  <a:pt x="3269673" y="350982"/>
                  <a:pt x="3286980" y="345511"/>
                  <a:pt x="3297382" y="332509"/>
                </a:cubicBezTo>
                <a:cubicBezTo>
                  <a:pt x="3355481" y="259886"/>
                  <a:pt x="3249864" y="318006"/>
                  <a:pt x="3352800" y="249382"/>
                </a:cubicBezTo>
                <a:cubicBezTo>
                  <a:pt x="3364951" y="241281"/>
                  <a:pt x="3380509" y="240146"/>
                  <a:pt x="3394364" y="235528"/>
                </a:cubicBezTo>
                <a:cubicBezTo>
                  <a:pt x="3436107" y="207699"/>
                  <a:pt x="3442127" y="201203"/>
                  <a:pt x="3491346" y="180109"/>
                </a:cubicBezTo>
                <a:cubicBezTo>
                  <a:pt x="3524559" y="165875"/>
                  <a:pt x="3553182" y="162442"/>
                  <a:pt x="3588328" y="152400"/>
                </a:cubicBezTo>
                <a:cubicBezTo>
                  <a:pt x="3602370" y="148388"/>
                  <a:pt x="3616037" y="143164"/>
                  <a:pt x="3629891" y="138546"/>
                </a:cubicBezTo>
                <a:cubicBezTo>
                  <a:pt x="3639127" y="124691"/>
                  <a:pt x="3642707" y="104429"/>
                  <a:pt x="3657600" y="96982"/>
                </a:cubicBezTo>
                <a:cubicBezTo>
                  <a:pt x="3691662" y="79951"/>
                  <a:pt x="3732309" y="81316"/>
                  <a:pt x="3768437" y="69273"/>
                </a:cubicBezTo>
                <a:lnTo>
                  <a:pt x="3810000" y="55418"/>
                </a:lnTo>
                <a:cubicBezTo>
                  <a:pt x="3819236" y="41564"/>
                  <a:pt x="3823855" y="23091"/>
                  <a:pt x="3837709" y="13855"/>
                </a:cubicBezTo>
                <a:cubicBezTo>
                  <a:pt x="3853553" y="3293"/>
                  <a:pt x="3893128" y="0"/>
                  <a:pt x="3893128" y="0"/>
                </a:cubicBez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04813"/>
            <a:ext cx="8701087" cy="381635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79613" y="2276475"/>
            <a:ext cx="504825" cy="5048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27313" y="2276475"/>
            <a:ext cx="504825" cy="5048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8038" y="2276475"/>
            <a:ext cx="503237" cy="5048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95738" y="2276475"/>
            <a:ext cx="504825" cy="50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6463" y="2276475"/>
            <a:ext cx="503237" cy="50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908175" y="2852738"/>
            <a:ext cx="576263" cy="50482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627313" y="2852738"/>
            <a:ext cx="576262" cy="504825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348038" y="2852738"/>
            <a:ext cx="576262" cy="504825"/>
          </a:xfrm>
          <a:prstGeom prst="triangl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995738" y="2852738"/>
            <a:ext cx="576262" cy="504825"/>
          </a:xfrm>
          <a:prstGeom prst="triangl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716463" y="2852738"/>
            <a:ext cx="576262" cy="504825"/>
          </a:xfrm>
          <a:prstGeom prst="triangl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1835150" y="3429000"/>
            <a:ext cx="720725" cy="6477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2555875" y="3429000"/>
            <a:ext cx="720725" cy="64770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3276600" y="3429000"/>
            <a:ext cx="719138" cy="64770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3995738" y="3429000"/>
            <a:ext cx="720725" cy="64770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Ромб 16"/>
          <p:cNvSpPr/>
          <p:nvPr/>
        </p:nvSpPr>
        <p:spPr>
          <a:xfrm>
            <a:off x="4716463" y="3429000"/>
            <a:ext cx="719137" cy="64770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Рисунок 1" descr="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5867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Рисунок 1" descr="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688" y="0"/>
            <a:ext cx="474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Рисунок 1" descr="18.JPG"/>
          <p:cNvPicPr>
            <a:picLocks noChangeAspect="1"/>
          </p:cNvPicPr>
          <p:nvPr/>
        </p:nvPicPr>
        <p:blipFill>
          <a:blip r:embed="rId2" cstate="print"/>
          <a:srcRect l="4849" t="3125" b="41667"/>
          <a:stretch>
            <a:fillRect/>
          </a:stretch>
        </p:blipFill>
        <p:spPr bwMode="auto">
          <a:xfrm>
            <a:off x="642938" y="142875"/>
            <a:ext cx="77152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Рисунок 1" descr="18.JPG"/>
          <p:cNvPicPr>
            <a:picLocks noChangeAspect="1"/>
          </p:cNvPicPr>
          <p:nvPr/>
        </p:nvPicPr>
        <p:blipFill>
          <a:blip r:embed="rId2" cstate="print"/>
          <a:srcRect l="3345" t="58333" b="1041"/>
          <a:stretch>
            <a:fillRect/>
          </a:stretch>
        </p:blipFill>
        <p:spPr bwMode="auto">
          <a:xfrm>
            <a:off x="142875" y="357188"/>
            <a:ext cx="882332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Рисунок 1" descr="Image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02675" cy="25923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WordArt 4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135937" cy="57610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Спасибо </a:t>
            </a:r>
          </a:p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за</a:t>
            </a:r>
          </a:p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внимание!</a:t>
            </a:r>
          </a:p>
        </p:txBody>
      </p:sp>
      <p:grpSp>
        <p:nvGrpSpPr>
          <p:cNvPr id="115715" name="Group 74"/>
          <p:cNvGrpSpPr>
            <a:grpSpLocks/>
          </p:cNvGrpSpPr>
          <p:nvPr/>
        </p:nvGrpSpPr>
        <p:grpSpPr bwMode="auto">
          <a:xfrm flipH="1">
            <a:off x="3924300" y="3860800"/>
            <a:ext cx="4968875" cy="2713038"/>
            <a:chOff x="3629" y="3061"/>
            <a:chExt cx="1276" cy="756"/>
          </a:xfrm>
        </p:grpSpPr>
        <p:sp>
          <p:nvSpPr>
            <p:cNvPr id="115716" name="Freeform 13"/>
            <p:cNvSpPr>
              <a:spLocks/>
            </p:cNvSpPr>
            <p:nvPr/>
          </p:nvSpPr>
          <p:spPr bwMode="auto">
            <a:xfrm>
              <a:off x="3827" y="3087"/>
              <a:ext cx="323" cy="259"/>
            </a:xfrm>
            <a:custGeom>
              <a:avLst/>
              <a:gdLst>
                <a:gd name="T0" fmla="*/ 0 w 647"/>
                <a:gd name="T1" fmla="*/ 4 h 517"/>
                <a:gd name="T2" fmla="*/ 0 w 647"/>
                <a:gd name="T3" fmla="*/ 3 h 517"/>
                <a:gd name="T4" fmla="*/ 1 w 647"/>
                <a:gd name="T5" fmla="*/ 2 h 517"/>
                <a:gd name="T6" fmla="*/ 1 w 647"/>
                <a:gd name="T7" fmla="*/ 2 h 517"/>
                <a:gd name="T8" fmla="*/ 2 w 647"/>
                <a:gd name="T9" fmla="*/ 1 h 517"/>
                <a:gd name="T10" fmla="*/ 2 w 647"/>
                <a:gd name="T11" fmla="*/ 1 h 517"/>
                <a:gd name="T12" fmla="*/ 3 w 647"/>
                <a:gd name="T13" fmla="*/ 1 h 517"/>
                <a:gd name="T14" fmla="*/ 3 w 647"/>
                <a:gd name="T15" fmla="*/ 1 h 517"/>
                <a:gd name="T16" fmla="*/ 4 w 647"/>
                <a:gd name="T17" fmla="*/ 0 h 517"/>
                <a:gd name="T18" fmla="*/ 5 w 647"/>
                <a:gd name="T19" fmla="*/ 0 h 517"/>
                <a:gd name="T20" fmla="*/ 5 w 647"/>
                <a:gd name="T21" fmla="*/ 1 h 517"/>
                <a:gd name="T22" fmla="*/ 6 w 647"/>
                <a:gd name="T23" fmla="*/ 1 h 517"/>
                <a:gd name="T24" fmla="*/ 6 w 647"/>
                <a:gd name="T25" fmla="*/ 1 h 517"/>
                <a:gd name="T26" fmla="*/ 7 w 647"/>
                <a:gd name="T27" fmla="*/ 1 h 517"/>
                <a:gd name="T28" fmla="*/ 7 w 647"/>
                <a:gd name="T29" fmla="*/ 1 h 517"/>
                <a:gd name="T30" fmla="*/ 8 w 647"/>
                <a:gd name="T31" fmla="*/ 2 h 517"/>
                <a:gd name="T32" fmla="*/ 8 w 647"/>
                <a:gd name="T33" fmla="*/ 2 h 517"/>
                <a:gd name="T34" fmla="*/ 9 w 647"/>
                <a:gd name="T35" fmla="*/ 3 h 517"/>
                <a:gd name="T36" fmla="*/ 9 w 647"/>
                <a:gd name="T37" fmla="*/ 3 h 517"/>
                <a:gd name="T38" fmla="*/ 9 w 647"/>
                <a:gd name="T39" fmla="*/ 4 h 517"/>
                <a:gd name="T40" fmla="*/ 9 w 647"/>
                <a:gd name="T41" fmla="*/ 4 h 517"/>
                <a:gd name="T42" fmla="*/ 9 w 647"/>
                <a:gd name="T43" fmla="*/ 5 h 517"/>
                <a:gd name="T44" fmla="*/ 10 w 647"/>
                <a:gd name="T45" fmla="*/ 5 h 517"/>
                <a:gd name="T46" fmla="*/ 10 w 647"/>
                <a:gd name="T47" fmla="*/ 6 h 517"/>
                <a:gd name="T48" fmla="*/ 9 w 647"/>
                <a:gd name="T49" fmla="*/ 6 h 517"/>
                <a:gd name="T50" fmla="*/ 9 w 647"/>
                <a:gd name="T51" fmla="*/ 7 h 517"/>
                <a:gd name="T52" fmla="*/ 9 w 647"/>
                <a:gd name="T53" fmla="*/ 7 h 517"/>
                <a:gd name="T54" fmla="*/ 9 w 647"/>
                <a:gd name="T55" fmla="*/ 8 h 517"/>
                <a:gd name="T56" fmla="*/ 9 w 647"/>
                <a:gd name="T57" fmla="*/ 8 h 517"/>
                <a:gd name="T58" fmla="*/ 6 w 647"/>
                <a:gd name="T59" fmla="*/ 7 h 517"/>
                <a:gd name="T60" fmla="*/ 7 w 647"/>
                <a:gd name="T61" fmla="*/ 7 h 517"/>
                <a:gd name="T62" fmla="*/ 7 w 647"/>
                <a:gd name="T63" fmla="*/ 6 h 517"/>
                <a:gd name="T64" fmla="*/ 7 w 647"/>
                <a:gd name="T65" fmla="*/ 6 h 517"/>
                <a:gd name="T66" fmla="*/ 7 w 647"/>
                <a:gd name="T67" fmla="*/ 5 h 517"/>
                <a:gd name="T68" fmla="*/ 7 w 647"/>
                <a:gd name="T69" fmla="*/ 5 h 517"/>
                <a:gd name="T70" fmla="*/ 7 w 647"/>
                <a:gd name="T71" fmla="*/ 4 h 517"/>
                <a:gd name="T72" fmla="*/ 7 w 647"/>
                <a:gd name="T73" fmla="*/ 4 h 517"/>
                <a:gd name="T74" fmla="*/ 7 w 647"/>
                <a:gd name="T75" fmla="*/ 3 h 517"/>
                <a:gd name="T76" fmla="*/ 6 w 647"/>
                <a:gd name="T77" fmla="*/ 3 h 517"/>
                <a:gd name="T78" fmla="*/ 6 w 647"/>
                <a:gd name="T79" fmla="*/ 3 h 517"/>
                <a:gd name="T80" fmla="*/ 5 w 647"/>
                <a:gd name="T81" fmla="*/ 2 h 517"/>
                <a:gd name="T82" fmla="*/ 5 w 647"/>
                <a:gd name="T83" fmla="*/ 2 h 517"/>
                <a:gd name="T84" fmla="*/ 4 w 647"/>
                <a:gd name="T85" fmla="*/ 2 h 517"/>
                <a:gd name="T86" fmla="*/ 4 w 647"/>
                <a:gd name="T87" fmla="*/ 3 h 517"/>
                <a:gd name="T88" fmla="*/ 3 w 647"/>
                <a:gd name="T89" fmla="*/ 3 h 517"/>
                <a:gd name="T90" fmla="*/ 2 w 647"/>
                <a:gd name="T91" fmla="*/ 3 h 517"/>
                <a:gd name="T92" fmla="*/ 2 w 647"/>
                <a:gd name="T93" fmla="*/ 4 h 517"/>
                <a:gd name="T94" fmla="*/ 2 w 647"/>
                <a:gd name="T95" fmla="*/ 4 h 517"/>
                <a:gd name="T96" fmla="*/ 1 w 647"/>
                <a:gd name="T97" fmla="*/ 5 h 517"/>
                <a:gd name="T98" fmla="*/ 1 w 647"/>
                <a:gd name="T99" fmla="*/ 5 h 517"/>
                <a:gd name="T100" fmla="*/ 0 w 647"/>
                <a:gd name="T101" fmla="*/ 4 h 5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7"/>
                <a:gd name="T154" fmla="*/ 0 h 517"/>
                <a:gd name="T155" fmla="*/ 647 w 647"/>
                <a:gd name="T156" fmla="*/ 517 h 5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7" h="517">
                  <a:moveTo>
                    <a:pt x="0" y="224"/>
                  </a:moveTo>
                  <a:lnTo>
                    <a:pt x="0" y="222"/>
                  </a:lnTo>
                  <a:lnTo>
                    <a:pt x="4" y="215"/>
                  </a:lnTo>
                  <a:lnTo>
                    <a:pt x="4" y="209"/>
                  </a:lnTo>
                  <a:lnTo>
                    <a:pt x="8" y="203"/>
                  </a:lnTo>
                  <a:lnTo>
                    <a:pt x="12" y="197"/>
                  </a:lnTo>
                  <a:lnTo>
                    <a:pt x="17" y="192"/>
                  </a:lnTo>
                  <a:lnTo>
                    <a:pt x="19" y="182"/>
                  </a:lnTo>
                  <a:lnTo>
                    <a:pt x="25" y="173"/>
                  </a:lnTo>
                  <a:lnTo>
                    <a:pt x="31" y="165"/>
                  </a:lnTo>
                  <a:lnTo>
                    <a:pt x="36" y="156"/>
                  </a:lnTo>
                  <a:lnTo>
                    <a:pt x="42" y="146"/>
                  </a:lnTo>
                  <a:lnTo>
                    <a:pt x="50" y="137"/>
                  </a:lnTo>
                  <a:lnTo>
                    <a:pt x="57" y="127"/>
                  </a:lnTo>
                  <a:lnTo>
                    <a:pt x="67" y="118"/>
                  </a:lnTo>
                  <a:lnTo>
                    <a:pt x="74" y="106"/>
                  </a:lnTo>
                  <a:lnTo>
                    <a:pt x="84" y="97"/>
                  </a:lnTo>
                  <a:lnTo>
                    <a:pt x="91" y="87"/>
                  </a:lnTo>
                  <a:lnTo>
                    <a:pt x="103" y="76"/>
                  </a:lnTo>
                  <a:lnTo>
                    <a:pt x="112" y="66"/>
                  </a:lnTo>
                  <a:lnTo>
                    <a:pt x="124" y="59"/>
                  </a:lnTo>
                  <a:lnTo>
                    <a:pt x="129" y="53"/>
                  </a:lnTo>
                  <a:lnTo>
                    <a:pt x="135" y="49"/>
                  </a:lnTo>
                  <a:lnTo>
                    <a:pt x="141" y="44"/>
                  </a:lnTo>
                  <a:lnTo>
                    <a:pt x="148" y="42"/>
                  </a:lnTo>
                  <a:lnTo>
                    <a:pt x="154" y="36"/>
                  </a:lnTo>
                  <a:lnTo>
                    <a:pt x="160" y="32"/>
                  </a:lnTo>
                  <a:lnTo>
                    <a:pt x="166" y="28"/>
                  </a:lnTo>
                  <a:lnTo>
                    <a:pt x="171" y="26"/>
                  </a:lnTo>
                  <a:lnTo>
                    <a:pt x="177" y="21"/>
                  </a:lnTo>
                  <a:lnTo>
                    <a:pt x="185" y="19"/>
                  </a:lnTo>
                  <a:lnTo>
                    <a:pt x="190" y="15"/>
                  </a:lnTo>
                  <a:lnTo>
                    <a:pt x="198" y="13"/>
                  </a:lnTo>
                  <a:lnTo>
                    <a:pt x="205" y="11"/>
                  </a:lnTo>
                  <a:lnTo>
                    <a:pt x="213" y="7"/>
                  </a:lnTo>
                  <a:lnTo>
                    <a:pt x="219" y="6"/>
                  </a:lnTo>
                  <a:lnTo>
                    <a:pt x="226" y="6"/>
                  </a:lnTo>
                  <a:lnTo>
                    <a:pt x="234" y="4"/>
                  </a:lnTo>
                  <a:lnTo>
                    <a:pt x="242" y="2"/>
                  </a:lnTo>
                  <a:lnTo>
                    <a:pt x="249" y="2"/>
                  </a:lnTo>
                  <a:lnTo>
                    <a:pt x="259" y="2"/>
                  </a:lnTo>
                  <a:lnTo>
                    <a:pt x="264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10" y="0"/>
                  </a:lnTo>
                  <a:lnTo>
                    <a:pt x="318" y="0"/>
                  </a:lnTo>
                  <a:lnTo>
                    <a:pt x="325" y="0"/>
                  </a:lnTo>
                  <a:lnTo>
                    <a:pt x="331" y="2"/>
                  </a:lnTo>
                  <a:lnTo>
                    <a:pt x="339" y="2"/>
                  </a:lnTo>
                  <a:lnTo>
                    <a:pt x="346" y="4"/>
                  </a:lnTo>
                  <a:lnTo>
                    <a:pt x="352" y="4"/>
                  </a:lnTo>
                  <a:lnTo>
                    <a:pt x="359" y="6"/>
                  </a:lnTo>
                  <a:lnTo>
                    <a:pt x="367" y="7"/>
                  </a:lnTo>
                  <a:lnTo>
                    <a:pt x="375" y="9"/>
                  </a:lnTo>
                  <a:lnTo>
                    <a:pt x="380" y="9"/>
                  </a:lnTo>
                  <a:lnTo>
                    <a:pt x="386" y="11"/>
                  </a:lnTo>
                  <a:lnTo>
                    <a:pt x="392" y="13"/>
                  </a:lnTo>
                  <a:lnTo>
                    <a:pt x="399" y="15"/>
                  </a:lnTo>
                  <a:lnTo>
                    <a:pt x="405" y="17"/>
                  </a:lnTo>
                  <a:lnTo>
                    <a:pt x="411" y="19"/>
                  </a:lnTo>
                  <a:lnTo>
                    <a:pt x="417" y="21"/>
                  </a:lnTo>
                  <a:lnTo>
                    <a:pt x="424" y="25"/>
                  </a:lnTo>
                  <a:lnTo>
                    <a:pt x="430" y="26"/>
                  </a:lnTo>
                  <a:lnTo>
                    <a:pt x="436" y="28"/>
                  </a:lnTo>
                  <a:lnTo>
                    <a:pt x="441" y="32"/>
                  </a:lnTo>
                  <a:lnTo>
                    <a:pt x="447" y="34"/>
                  </a:lnTo>
                  <a:lnTo>
                    <a:pt x="453" y="38"/>
                  </a:lnTo>
                  <a:lnTo>
                    <a:pt x="458" y="40"/>
                  </a:lnTo>
                  <a:lnTo>
                    <a:pt x="464" y="44"/>
                  </a:lnTo>
                  <a:lnTo>
                    <a:pt x="470" y="45"/>
                  </a:lnTo>
                  <a:lnTo>
                    <a:pt x="479" y="51"/>
                  </a:lnTo>
                  <a:lnTo>
                    <a:pt x="489" y="57"/>
                  </a:lnTo>
                  <a:lnTo>
                    <a:pt x="498" y="63"/>
                  </a:lnTo>
                  <a:lnTo>
                    <a:pt x="508" y="68"/>
                  </a:lnTo>
                  <a:lnTo>
                    <a:pt x="515" y="74"/>
                  </a:lnTo>
                  <a:lnTo>
                    <a:pt x="525" y="82"/>
                  </a:lnTo>
                  <a:lnTo>
                    <a:pt x="532" y="87"/>
                  </a:lnTo>
                  <a:lnTo>
                    <a:pt x="542" y="95"/>
                  </a:lnTo>
                  <a:lnTo>
                    <a:pt x="548" y="101"/>
                  </a:lnTo>
                  <a:lnTo>
                    <a:pt x="555" y="106"/>
                  </a:lnTo>
                  <a:lnTo>
                    <a:pt x="561" y="112"/>
                  </a:lnTo>
                  <a:lnTo>
                    <a:pt x="569" y="118"/>
                  </a:lnTo>
                  <a:lnTo>
                    <a:pt x="574" y="123"/>
                  </a:lnTo>
                  <a:lnTo>
                    <a:pt x="580" y="129"/>
                  </a:lnTo>
                  <a:lnTo>
                    <a:pt x="584" y="133"/>
                  </a:lnTo>
                  <a:lnTo>
                    <a:pt x="590" y="139"/>
                  </a:lnTo>
                  <a:lnTo>
                    <a:pt x="593" y="142"/>
                  </a:lnTo>
                  <a:lnTo>
                    <a:pt x="597" y="148"/>
                  </a:lnTo>
                  <a:lnTo>
                    <a:pt x="601" y="154"/>
                  </a:lnTo>
                  <a:lnTo>
                    <a:pt x="605" y="159"/>
                  </a:lnTo>
                  <a:lnTo>
                    <a:pt x="607" y="165"/>
                  </a:lnTo>
                  <a:lnTo>
                    <a:pt x="610" y="171"/>
                  </a:lnTo>
                  <a:lnTo>
                    <a:pt x="612" y="178"/>
                  </a:lnTo>
                  <a:lnTo>
                    <a:pt x="616" y="186"/>
                  </a:lnTo>
                  <a:lnTo>
                    <a:pt x="618" y="192"/>
                  </a:lnTo>
                  <a:lnTo>
                    <a:pt x="620" y="197"/>
                  </a:lnTo>
                  <a:lnTo>
                    <a:pt x="624" y="205"/>
                  </a:lnTo>
                  <a:lnTo>
                    <a:pt x="626" y="213"/>
                  </a:lnTo>
                  <a:lnTo>
                    <a:pt x="628" y="220"/>
                  </a:lnTo>
                  <a:lnTo>
                    <a:pt x="629" y="228"/>
                  </a:lnTo>
                  <a:lnTo>
                    <a:pt x="631" y="234"/>
                  </a:lnTo>
                  <a:lnTo>
                    <a:pt x="635" y="243"/>
                  </a:lnTo>
                  <a:lnTo>
                    <a:pt x="635" y="249"/>
                  </a:lnTo>
                  <a:lnTo>
                    <a:pt x="637" y="255"/>
                  </a:lnTo>
                  <a:lnTo>
                    <a:pt x="637" y="262"/>
                  </a:lnTo>
                  <a:lnTo>
                    <a:pt x="639" y="270"/>
                  </a:lnTo>
                  <a:lnTo>
                    <a:pt x="639" y="275"/>
                  </a:lnTo>
                  <a:lnTo>
                    <a:pt x="641" y="281"/>
                  </a:lnTo>
                  <a:lnTo>
                    <a:pt x="641" y="287"/>
                  </a:lnTo>
                  <a:lnTo>
                    <a:pt x="643" y="294"/>
                  </a:lnTo>
                  <a:lnTo>
                    <a:pt x="643" y="298"/>
                  </a:lnTo>
                  <a:lnTo>
                    <a:pt x="645" y="306"/>
                  </a:lnTo>
                  <a:lnTo>
                    <a:pt x="645" y="310"/>
                  </a:lnTo>
                  <a:lnTo>
                    <a:pt x="645" y="315"/>
                  </a:lnTo>
                  <a:lnTo>
                    <a:pt x="645" y="323"/>
                  </a:lnTo>
                  <a:lnTo>
                    <a:pt x="647" y="331"/>
                  </a:lnTo>
                  <a:lnTo>
                    <a:pt x="645" y="336"/>
                  </a:lnTo>
                  <a:lnTo>
                    <a:pt x="641" y="346"/>
                  </a:lnTo>
                  <a:lnTo>
                    <a:pt x="639" y="351"/>
                  </a:lnTo>
                  <a:lnTo>
                    <a:pt x="637" y="357"/>
                  </a:lnTo>
                  <a:lnTo>
                    <a:pt x="635" y="363"/>
                  </a:lnTo>
                  <a:lnTo>
                    <a:pt x="635" y="372"/>
                  </a:lnTo>
                  <a:lnTo>
                    <a:pt x="631" y="378"/>
                  </a:lnTo>
                  <a:lnTo>
                    <a:pt x="629" y="386"/>
                  </a:lnTo>
                  <a:lnTo>
                    <a:pt x="626" y="393"/>
                  </a:lnTo>
                  <a:lnTo>
                    <a:pt x="624" y="401"/>
                  </a:lnTo>
                  <a:lnTo>
                    <a:pt x="620" y="408"/>
                  </a:lnTo>
                  <a:lnTo>
                    <a:pt x="618" y="418"/>
                  </a:lnTo>
                  <a:lnTo>
                    <a:pt x="614" y="426"/>
                  </a:lnTo>
                  <a:lnTo>
                    <a:pt x="612" y="435"/>
                  </a:lnTo>
                  <a:lnTo>
                    <a:pt x="610" y="441"/>
                  </a:lnTo>
                  <a:lnTo>
                    <a:pt x="607" y="448"/>
                  </a:lnTo>
                  <a:lnTo>
                    <a:pt x="605" y="458"/>
                  </a:lnTo>
                  <a:lnTo>
                    <a:pt x="601" y="466"/>
                  </a:lnTo>
                  <a:lnTo>
                    <a:pt x="599" y="471"/>
                  </a:lnTo>
                  <a:lnTo>
                    <a:pt x="597" y="479"/>
                  </a:lnTo>
                  <a:lnTo>
                    <a:pt x="595" y="485"/>
                  </a:lnTo>
                  <a:lnTo>
                    <a:pt x="593" y="492"/>
                  </a:lnTo>
                  <a:lnTo>
                    <a:pt x="590" y="496"/>
                  </a:lnTo>
                  <a:lnTo>
                    <a:pt x="588" y="502"/>
                  </a:lnTo>
                  <a:lnTo>
                    <a:pt x="586" y="505"/>
                  </a:lnTo>
                  <a:lnTo>
                    <a:pt x="586" y="509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7" y="441"/>
                  </a:lnTo>
                  <a:lnTo>
                    <a:pt x="451" y="437"/>
                  </a:lnTo>
                  <a:lnTo>
                    <a:pt x="458" y="433"/>
                  </a:lnTo>
                  <a:lnTo>
                    <a:pt x="466" y="426"/>
                  </a:lnTo>
                  <a:lnTo>
                    <a:pt x="474" y="416"/>
                  </a:lnTo>
                  <a:lnTo>
                    <a:pt x="477" y="412"/>
                  </a:lnTo>
                  <a:lnTo>
                    <a:pt x="481" y="407"/>
                  </a:lnTo>
                  <a:lnTo>
                    <a:pt x="485" y="401"/>
                  </a:lnTo>
                  <a:lnTo>
                    <a:pt x="491" y="397"/>
                  </a:lnTo>
                  <a:lnTo>
                    <a:pt x="494" y="388"/>
                  </a:lnTo>
                  <a:lnTo>
                    <a:pt x="496" y="382"/>
                  </a:lnTo>
                  <a:lnTo>
                    <a:pt x="500" y="374"/>
                  </a:lnTo>
                  <a:lnTo>
                    <a:pt x="502" y="367"/>
                  </a:lnTo>
                  <a:lnTo>
                    <a:pt x="504" y="357"/>
                  </a:lnTo>
                  <a:lnTo>
                    <a:pt x="506" y="350"/>
                  </a:lnTo>
                  <a:lnTo>
                    <a:pt x="508" y="340"/>
                  </a:lnTo>
                  <a:lnTo>
                    <a:pt x="510" y="331"/>
                  </a:lnTo>
                  <a:lnTo>
                    <a:pt x="508" y="325"/>
                  </a:lnTo>
                  <a:lnTo>
                    <a:pt x="508" y="319"/>
                  </a:lnTo>
                  <a:lnTo>
                    <a:pt x="508" y="313"/>
                  </a:lnTo>
                  <a:lnTo>
                    <a:pt x="508" y="308"/>
                  </a:lnTo>
                  <a:lnTo>
                    <a:pt x="508" y="302"/>
                  </a:lnTo>
                  <a:lnTo>
                    <a:pt x="506" y="296"/>
                  </a:lnTo>
                  <a:lnTo>
                    <a:pt x="506" y="291"/>
                  </a:lnTo>
                  <a:lnTo>
                    <a:pt x="506" y="285"/>
                  </a:lnTo>
                  <a:lnTo>
                    <a:pt x="504" y="279"/>
                  </a:lnTo>
                  <a:lnTo>
                    <a:pt x="502" y="272"/>
                  </a:lnTo>
                  <a:lnTo>
                    <a:pt x="500" y="264"/>
                  </a:lnTo>
                  <a:lnTo>
                    <a:pt x="498" y="258"/>
                  </a:lnTo>
                  <a:lnTo>
                    <a:pt x="496" y="253"/>
                  </a:lnTo>
                  <a:lnTo>
                    <a:pt x="494" y="245"/>
                  </a:lnTo>
                  <a:lnTo>
                    <a:pt x="491" y="237"/>
                  </a:lnTo>
                  <a:lnTo>
                    <a:pt x="489" y="232"/>
                  </a:lnTo>
                  <a:lnTo>
                    <a:pt x="485" y="222"/>
                  </a:lnTo>
                  <a:lnTo>
                    <a:pt x="481" y="217"/>
                  </a:lnTo>
                  <a:lnTo>
                    <a:pt x="477" y="209"/>
                  </a:lnTo>
                  <a:lnTo>
                    <a:pt x="474" y="203"/>
                  </a:lnTo>
                  <a:lnTo>
                    <a:pt x="470" y="196"/>
                  </a:lnTo>
                  <a:lnTo>
                    <a:pt x="466" y="190"/>
                  </a:lnTo>
                  <a:lnTo>
                    <a:pt x="460" y="186"/>
                  </a:lnTo>
                  <a:lnTo>
                    <a:pt x="456" y="180"/>
                  </a:lnTo>
                  <a:lnTo>
                    <a:pt x="447" y="169"/>
                  </a:lnTo>
                  <a:lnTo>
                    <a:pt x="439" y="161"/>
                  </a:lnTo>
                  <a:lnTo>
                    <a:pt x="430" y="154"/>
                  </a:lnTo>
                  <a:lnTo>
                    <a:pt x="418" y="148"/>
                  </a:lnTo>
                  <a:lnTo>
                    <a:pt x="413" y="144"/>
                  </a:lnTo>
                  <a:lnTo>
                    <a:pt x="409" y="140"/>
                  </a:lnTo>
                  <a:lnTo>
                    <a:pt x="403" y="139"/>
                  </a:lnTo>
                  <a:lnTo>
                    <a:pt x="397" y="137"/>
                  </a:lnTo>
                  <a:lnTo>
                    <a:pt x="392" y="133"/>
                  </a:lnTo>
                  <a:lnTo>
                    <a:pt x="386" y="133"/>
                  </a:lnTo>
                  <a:lnTo>
                    <a:pt x="380" y="131"/>
                  </a:lnTo>
                  <a:lnTo>
                    <a:pt x="377" y="131"/>
                  </a:lnTo>
                  <a:lnTo>
                    <a:pt x="371" y="129"/>
                  </a:lnTo>
                  <a:lnTo>
                    <a:pt x="363" y="127"/>
                  </a:lnTo>
                  <a:lnTo>
                    <a:pt x="358" y="127"/>
                  </a:lnTo>
                  <a:lnTo>
                    <a:pt x="352" y="127"/>
                  </a:lnTo>
                  <a:lnTo>
                    <a:pt x="346" y="125"/>
                  </a:lnTo>
                  <a:lnTo>
                    <a:pt x="340" y="125"/>
                  </a:lnTo>
                  <a:lnTo>
                    <a:pt x="335" y="125"/>
                  </a:lnTo>
                  <a:lnTo>
                    <a:pt x="329" y="125"/>
                  </a:lnTo>
                  <a:lnTo>
                    <a:pt x="323" y="125"/>
                  </a:lnTo>
                  <a:lnTo>
                    <a:pt x="318" y="125"/>
                  </a:lnTo>
                  <a:lnTo>
                    <a:pt x="312" y="125"/>
                  </a:lnTo>
                  <a:lnTo>
                    <a:pt x="306" y="125"/>
                  </a:lnTo>
                  <a:lnTo>
                    <a:pt x="301" y="125"/>
                  </a:lnTo>
                  <a:lnTo>
                    <a:pt x="295" y="127"/>
                  </a:lnTo>
                  <a:lnTo>
                    <a:pt x="289" y="127"/>
                  </a:lnTo>
                  <a:lnTo>
                    <a:pt x="283" y="129"/>
                  </a:lnTo>
                  <a:lnTo>
                    <a:pt x="278" y="131"/>
                  </a:lnTo>
                  <a:lnTo>
                    <a:pt x="272" y="133"/>
                  </a:lnTo>
                  <a:lnTo>
                    <a:pt x="266" y="133"/>
                  </a:lnTo>
                  <a:lnTo>
                    <a:pt x="261" y="135"/>
                  </a:lnTo>
                  <a:lnTo>
                    <a:pt x="251" y="139"/>
                  </a:lnTo>
                  <a:lnTo>
                    <a:pt x="242" y="142"/>
                  </a:lnTo>
                  <a:lnTo>
                    <a:pt x="230" y="148"/>
                  </a:lnTo>
                  <a:lnTo>
                    <a:pt x="221" y="152"/>
                  </a:lnTo>
                  <a:lnTo>
                    <a:pt x="211" y="158"/>
                  </a:lnTo>
                  <a:lnTo>
                    <a:pt x="204" y="163"/>
                  </a:lnTo>
                  <a:lnTo>
                    <a:pt x="194" y="167"/>
                  </a:lnTo>
                  <a:lnTo>
                    <a:pt x="188" y="173"/>
                  </a:lnTo>
                  <a:lnTo>
                    <a:pt x="181" y="180"/>
                  </a:lnTo>
                  <a:lnTo>
                    <a:pt x="175" y="186"/>
                  </a:lnTo>
                  <a:lnTo>
                    <a:pt x="167" y="190"/>
                  </a:lnTo>
                  <a:lnTo>
                    <a:pt x="162" y="196"/>
                  </a:lnTo>
                  <a:lnTo>
                    <a:pt x="158" y="201"/>
                  </a:lnTo>
                  <a:lnTo>
                    <a:pt x="152" y="209"/>
                  </a:lnTo>
                  <a:lnTo>
                    <a:pt x="148" y="215"/>
                  </a:lnTo>
                  <a:lnTo>
                    <a:pt x="145" y="220"/>
                  </a:lnTo>
                  <a:lnTo>
                    <a:pt x="141" y="226"/>
                  </a:lnTo>
                  <a:lnTo>
                    <a:pt x="137" y="232"/>
                  </a:lnTo>
                  <a:lnTo>
                    <a:pt x="133" y="236"/>
                  </a:lnTo>
                  <a:lnTo>
                    <a:pt x="129" y="243"/>
                  </a:lnTo>
                  <a:lnTo>
                    <a:pt x="128" y="247"/>
                  </a:lnTo>
                  <a:lnTo>
                    <a:pt x="126" y="253"/>
                  </a:lnTo>
                  <a:lnTo>
                    <a:pt x="122" y="262"/>
                  </a:lnTo>
                  <a:lnTo>
                    <a:pt x="118" y="274"/>
                  </a:lnTo>
                  <a:lnTo>
                    <a:pt x="116" y="281"/>
                  </a:lnTo>
                  <a:lnTo>
                    <a:pt x="114" y="291"/>
                  </a:lnTo>
                  <a:lnTo>
                    <a:pt x="112" y="296"/>
                  </a:lnTo>
                  <a:lnTo>
                    <a:pt x="112" y="304"/>
                  </a:lnTo>
                  <a:lnTo>
                    <a:pt x="112" y="310"/>
                  </a:lnTo>
                  <a:lnTo>
                    <a:pt x="112" y="313"/>
                  </a:lnTo>
                  <a:lnTo>
                    <a:pt x="112" y="315"/>
                  </a:lnTo>
                  <a:lnTo>
                    <a:pt x="112" y="317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3838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17" name="Freeform 14"/>
            <p:cNvSpPr>
              <a:spLocks/>
            </p:cNvSpPr>
            <p:nvPr/>
          </p:nvSpPr>
          <p:spPr bwMode="auto">
            <a:xfrm>
              <a:off x="3748" y="3172"/>
              <a:ext cx="418" cy="256"/>
            </a:xfrm>
            <a:custGeom>
              <a:avLst/>
              <a:gdLst>
                <a:gd name="T0" fmla="*/ 0 w 837"/>
                <a:gd name="T1" fmla="*/ 0 h 511"/>
                <a:gd name="T2" fmla="*/ 0 w 837"/>
                <a:gd name="T3" fmla="*/ 3 h 511"/>
                <a:gd name="T4" fmla="*/ 11 w 837"/>
                <a:gd name="T5" fmla="*/ 8 h 511"/>
                <a:gd name="T6" fmla="*/ 13 w 837"/>
                <a:gd name="T7" fmla="*/ 6 h 511"/>
                <a:gd name="T8" fmla="*/ 8 w 837"/>
                <a:gd name="T9" fmla="*/ 4 h 511"/>
                <a:gd name="T10" fmla="*/ 8 w 837"/>
                <a:gd name="T11" fmla="*/ 4 h 511"/>
                <a:gd name="T12" fmla="*/ 8 w 837"/>
                <a:gd name="T13" fmla="*/ 4 h 511"/>
                <a:gd name="T14" fmla="*/ 8 w 837"/>
                <a:gd name="T15" fmla="*/ 4 h 511"/>
                <a:gd name="T16" fmla="*/ 7 w 837"/>
                <a:gd name="T17" fmla="*/ 3 h 511"/>
                <a:gd name="T18" fmla="*/ 7 w 837"/>
                <a:gd name="T19" fmla="*/ 3 h 511"/>
                <a:gd name="T20" fmla="*/ 7 w 837"/>
                <a:gd name="T21" fmla="*/ 3 h 511"/>
                <a:gd name="T22" fmla="*/ 7 w 837"/>
                <a:gd name="T23" fmla="*/ 3 h 511"/>
                <a:gd name="T24" fmla="*/ 7 w 837"/>
                <a:gd name="T25" fmla="*/ 3 h 511"/>
                <a:gd name="T26" fmla="*/ 7 w 837"/>
                <a:gd name="T27" fmla="*/ 3 h 511"/>
                <a:gd name="T28" fmla="*/ 7 w 837"/>
                <a:gd name="T29" fmla="*/ 3 h 511"/>
                <a:gd name="T30" fmla="*/ 7 w 837"/>
                <a:gd name="T31" fmla="*/ 3 h 511"/>
                <a:gd name="T32" fmla="*/ 7 w 837"/>
                <a:gd name="T33" fmla="*/ 3 h 511"/>
                <a:gd name="T34" fmla="*/ 7 w 837"/>
                <a:gd name="T35" fmla="*/ 3 h 511"/>
                <a:gd name="T36" fmla="*/ 7 w 837"/>
                <a:gd name="T37" fmla="*/ 3 h 511"/>
                <a:gd name="T38" fmla="*/ 7 w 837"/>
                <a:gd name="T39" fmla="*/ 3 h 511"/>
                <a:gd name="T40" fmla="*/ 7 w 837"/>
                <a:gd name="T41" fmla="*/ 3 h 511"/>
                <a:gd name="T42" fmla="*/ 6 w 837"/>
                <a:gd name="T43" fmla="*/ 3 h 511"/>
                <a:gd name="T44" fmla="*/ 6 w 837"/>
                <a:gd name="T45" fmla="*/ 3 h 511"/>
                <a:gd name="T46" fmla="*/ 6 w 837"/>
                <a:gd name="T47" fmla="*/ 3 h 511"/>
                <a:gd name="T48" fmla="*/ 6 w 837"/>
                <a:gd name="T49" fmla="*/ 3 h 511"/>
                <a:gd name="T50" fmla="*/ 6 w 837"/>
                <a:gd name="T51" fmla="*/ 3 h 511"/>
                <a:gd name="T52" fmla="*/ 6 w 837"/>
                <a:gd name="T53" fmla="*/ 3 h 511"/>
                <a:gd name="T54" fmla="*/ 6 w 837"/>
                <a:gd name="T55" fmla="*/ 3 h 511"/>
                <a:gd name="T56" fmla="*/ 6 w 837"/>
                <a:gd name="T57" fmla="*/ 3 h 511"/>
                <a:gd name="T58" fmla="*/ 0 w 837"/>
                <a:gd name="T59" fmla="*/ 0 h 511"/>
                <a:gd name="T60" fmla="*/ 0 w 837"/>
                <a:gd name="T61" fmla="*/ 0 h 5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37"/>
                <a:gd name="T94" fmla="*/ 0 h 511"/>
                <a:gd name="T95" fmla="*/ 837 w 837"/>
                <a:gd name="T96" fmla="*/ 511 h 5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37" h="511">
                  <a:moveTo>
                    <a:pt x="54" y="0"/>
                  </a:moveTo>
                  <a:lnTo>
                    <a:pt x="0" y="167"/>
                  </a:lnTo>
                  <a:lnTo>
                    <a:pt x="767" y="511"/>
                  </a:lnTo>
                  <a:lnTo>
                    <a:pt x="837" y="338"/>
                  </a:lnTo>
                  <a:lnTo>
                    <a:pt x="517" y="215"/>
                  </a:lnTo>
                  <a:lnTo>
                    <a:pt x="516" y="211"/>
                  </a:lnTo>
                  <a:lnTo>
                    <a:pt x="514" y="203"/>
                  </a:lnTo>
                  <a:lnTo>
                    <a:pt x="512" y="198"/>
                  </a:lnTo>
                  <a:lnTo>
                    <a:pt x="510" y="190"/>
                  </a:lnTo>
                  <a:lnTo>
                    <a:pt x="508" y="184"/>
                  </a:lnTo>
                  <a:lnTo>
                    <a:pt x="506" y="179"/>
                  </a:lnTo>
                  <a:lnTo>
                    <a:pt x="502" y="171"/>
                  </a:lnTo>
                  <a:lnTo>
                    <a:pt x="498" y="163"/>
                  </a:lnTo>
                  <a:lnTo>
                    <a:pt x="495" y="158"/>
                  </a:lnTo>
                  <a:lnTo>
                    <a:pt x="489" y="152"/>
                  </a:lnTo>
                  <a:lnTo>
                    <a:pt x="483" y="148"/>
                  </a:lnTo>
                  <a:lnTo>
                    <a:pt x="478" y="144"/>
                  </a:lnTo>
                  <a:lnTo>
                    <a:pt x="472" y="143"/>
                  </a:lnTo>
                  <a:lnTo>
                    <a:pt x="466" y="144"/>
                  </a:lnTo>
                  <a:lnTo>
                    <a:pt x="457" y="144"/>
                  </a:lnTo>
                  <a:lnTo>
                    <a:pt x="451" y="144"/>
                  </a:lnTo>
                  <a:lnTo>
                    <a:pt x="445" y="144"/>
                  </a:lnTo>
                  <a:lnTo>
                    <a:pt x="440" y="146"/>
                  </a:lnTo>
                  <a:lnTo>
                    <a:pt x="430" y="148"/>
                  </a:lnTo>
                  <a:lnTo>
                    <a:pt x="422" y="150"/>
                  </a:lnTo>
                  <a:lnTo>
                    <a:pt x="417" y="152"/>
                  </a:lnTo>
                  <a:lnTo>
                    <a:pt x="413" y="154"/>
                  </a:lnTo>
                  <a:lnTo>
                    <a:pt x="411" y="15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3838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18" name="Freeform 15"/>
            <p:cNvSpPr>
              <a:spLocks/>
            </p:cNvSpPr>
            <p:nvPr/>
          </p:nvSpPr>
          <p:spPr bwMode="auto">
            <a:xfrm>
              <a:off x="3752" y="3061"/>
              <a:ext cx="416" cy="287"/>
            </a:xfrm>
            <a:custGeom>
              <a:avLst/>
              <a:gdLst>
                <a:gd name="T0" fmla="*/ 1 w 831"/>
                <a:gd name="T1" fmla="*/ 4 h 574"/>
                <a:gd name="T2" fmla="*/ 2 w 831"/>
                <a:gd name="T3" fmla="*/ 4 h 574"/>
                <a:gd name="T4" fmla="*/ 3 w 831"/>
                <a:gd name="T5" fmla="*/ 4 h 574"/>
                <a:gd name="T6" fmla="*/ 3 w 831"/>
                <a:gd name="T7" fmla="*/ 4 h 574"/>
                <a:gd name="T8" fmla="*/ 3 w 831"/>
                <a:gd name="T9" fmla="*/ 4 h 574"/>
                <a:gd name="T10" fmla="*/ 4 w 831"/>
                <a:gd name="T11" fmla="*/ 3 h 574"/>
                <a:gd name="T12" fmla="*/ 4 w 831"/>
                <a:gd name="T13" fmla="*/ 3 h 574"/>
                <a:gd name="T14" fmla="*/ 5 w 831"/>
                <a:gd name="T15" fmla="*/ 2 h 574"/>
                <a:gd name="T16" fmla="*/ 5 w 831"/>
                <a:gd name="T17" fmla="*/ 2 h 574"/>
                <a:gd name="T18" fmla="*/ 6 w 831"/>
                <a:gd name="T19" fmla="*/ 1 h 574"/>
                <a:gd name="T20" fmla="*/ 6 w 831"/>
                <a:gd name="T21" fmla="*/ 1 h 574"/>
                <a:gd name="T22" fmla="*/ 7 w 831"/>
                <a:gd name="T23" fmla="*/ 1 h 574"/>
                <a:gd name="T24" fmla="*/ 7 w 831"/>
                <a:gd name="T25" fmla="*/ 1 h 574"/>
                <a:gd name="T26" fmla="*/ 8 w 831"/>
                <a:gd name="T27" fmla="*/ 1 h 574"/>
                <a:gd name="T28" fmla="*/ 8 w 831"/>
                <a:gd name="T29" fmla="*/ 1 h 574"/>
                <a:gd name="T30" fmla="*/ 9 w 831"/>
                <a:gd name="T31" fmla="*/ 1 h 574"/>
                <a:gd name="T32" fmla="*/ 9 w 831"/>
                <a:gd name="T33" fmla="*/ 2 h 574"/>
                <a:gd name="T34" fmla="*/ 10 w 831"/>
                <a:gd name="T35" fmla="*/ 2 h 574"/>
                <a:gd name="T36" fmla="*/ 11 w 831"/>
                <a:gd name="T37" fmla="*/ 3 h 574"/>
                <a:gd name="T38" fmla="*/ 11 w 831"/>
                <a:gd name="T39" fmla="*/ 3 h 574"/>
                <a:gd name="T40" fmla="*/ 12 w 831"/>
                <a:gd name="T41" fmla="*/ 4 h 574"/>
                <a:gd name="T42" fmla="*/ 12 w 831"/>
                <a:gd name="T43" fmla="*/ 4 h 574"/>
                <a:gd name="T44" fmla="*/ 12 w 831"/>
                <a:gd name="T45" fmla="*/ 5 h 574"/>
                <a:gd name="T46" fmla="*/ 12 w 831"/>
                <a:gd name="T47" fmla="*/ 5 h 574"/>
                <a:gd name="T48" fmla="*/ 12 w 831"/>
                <a:gd name="T49" fmla="*/ 6 h 574"/>
                <a:gd name="T50" fmla="*/ 12 w 831"/>
                <a:gd name="T51" fmla="*/ 7 h 574"/>
                <a:gd name="T52" fmla="*/ 12 w 831"/>
                <a:gd name="T53" fmla="*/ 7 h 574"/>
                <a:gd name="T54" fmla="*/ 12 w 831"/>
                <a:gd name="T55" fmla="*/ 8 h 574"/>
                <a:gd name="T56" fmla="*/ 11 w 831"/>
                <a:gd name="T57" fmla="*/ 9 h 574"/>
                <a:gd name="T58" fmla="*/ 12 w 831"/>
                <a:gd name="T59" fmla="*/ 9 h 574"/>
                <a:gd name="T60" fmla="*/ 12 w 831"/>
                <a:gd name="T61" fmla="*/ 9 h 574"/>
                <a:gd name="T62" fmla="*/ 13 w 831"/>
                <a:gd name="T63" fmla="*/ 9 h 574"/>
                <a:gd name="T64" fmla="*/ 12 w 831"/>
                <a:gd name="T65" fmla="*/ 8 h 574"/>
                <a:gd name="T66" fmla="*/ 13 w 831"/>
                <a:gd name="T67" fmla="*/ 7 h 574"/>
                <a:gd name="T68" fmla="*/ 13 w 831"/>
                <a:gd name="T69" fmla="*/ 7 h 574"/>
                <a:gd name="T70" fmla="*/ 13 w 831"/>
                <a:gd name="T71" fmla="*/ 6 h 574"/>
                <a:gd name="T72" fmla="*/ 13 w 831"/>
                <a:gd name="T73" fmla="*/ 6 h 574"/>
                <a:gd name="T74" fmla="*/ 13 w 831"/>
                <a:gd name="T75" fmla="*/ 5 h 574"/>
                <a:gd name="T76" fmla="*/ 13 w 831"/>
                <a:gd name="T77" fmla="*/ 5 h 574"/>
                <a:gd name="T78" fmla="*/ 13 w 831"/>
                <a:gd name="T79" fmla="*/ 4 h 574"/>
                <a:gd name="T80" fmla="*/ 12 w 831"/>
                <a:gd name="T81" fmla="*/ 4 h 574"/>
                <a:gd name="T82" fmla="*/ 12 w 831"/>
                <a:gd name="T83" fmla="*/ 3 h 574"/>
                <a:gd name="T84" fmla="*/ 11 w 831"/>
                <a:gd name="T85" fmla="*/ 2 h 574"/>
                <a:gd name="T86" fmla="*/ 11 w 831"/>
                <a:gd name="T87" fmla="*/ 2 h 574"/>
                <a:gd name="T88" fmla="*/ 10 w 831"/>
                <a:gd name="T89" fmla="*/ 1 h 574"/>
                <a:gd name="T90" fmla="*/ 9 w 831"/>
                <a:gd name="T91" fmla="*/ 1 h 574"/>
                <a:gd name="T92" fmla="*/ 9 w 831"/>
                <a:gd name="T93" fmla="*/ 1 h 574"/>
                <a:gd name="T94" fmla="*/ 8 w 831"/>
                <a:gd name="T95" fmla="*/ 1 h 574"/>
                <a:gd name="T96" fmla="*/ 8 w 831"/>
                <a:gd name="T97" fmla="*/ 0 h 574"/>
                <a:gd name="T98" fmla="*/ 7 w 831"/>
                <a:gd name="T99" fmla="*/ 0 h 574"/>
                <a:gd name="T100" fmla="*/ 7 w 831"/>
                <a:gd name="T101" fmla="*/ 1 h 574"/>
                <a:gd name="T102" fmla="*/ 6 w 831"/>
                <a:gd name="T103" fmla="*/ 1 h 574"/>
                <a:gd name="T104" fmla="*/ 6 w 831"/>
                <a:gd name="T105" fmla="*/ 1 h 574"/>
                <a:gd name="T106" fmla="*/ 5 w 831"/>
                <a:gd name="T107" fmla="*/ 1 h 574"/>
                <a:gd name="T108" fmla="*/ 4 w 831"/>
                <a:gd name="T109" fmla="*/ 1 h 574"/>
                <a:gd name="T110" fmla="*/ 4 w 831"/>
                <a:gd name="T111" fmla="*/ 2 h 574"/>
                <a:gd name="T112" fmla="*/ 3 w 831"/>
                <a:gd name="T113" fmla="*/ 2 h 574"/>
                <a:gd name="T114" fmla="*/ 3 w 831"/>
                <a:gd name="T115" fmla="*/ 3 h 574"/>
                <a:gd name="T116" fmla="*/ 3 w 831"/>
                <a:gd name="T117" fmla="*/ 3 h 574"/>
                <a:gd name="T118" fmla="*/ 1 w 831"/>
                <a:gd name="T119" fmla="*/ 3 h 5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1"/>
                <a:gd name="T181" fmla="*/ 0 h 574"/>
                <a:gd name="T182" fmla="*/ 831 w 831"/>
                <a:gd name="T183" fmla="*/ 574 h 5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1" h="574">
                  <a:moveTo>
                    <a:pt x="0" y="207"/>
                  </a:moveTo>
                  <a:lnTo>
                    <a:pt x="7" y="209"/>
                  </a:lnTo>
                  <a:lnTo>
                    <a:pt x="17" y="212"/>
                  </a:lnTo>
                  <a:lnTo>
                    <a:pt x="25" y="214"/>
                  </a:lnTo>
                  <a:lnTo>
                    <a:pt x="36" y="218"/>
                  </a:lnTo>
                  <a:lnTo>
                    <a:pt x="44" y="222"/>
                  </a:lnTo>
                  <a:lnTo>
                    <a:pt x="53" y="226"/>
                  </a:lnTo>
                  <a:lnTo>
                    <a:pt x="64" y="230"/>
                  </a:lnTo>
                  <a:lnTo>
                    <a:pt x="74" y="233"/>
                  </a:lnTo>
                  <a:lnTo>
                    <a:pt x="82" y="237"/>
                  </a:lnTo>
                  <a:lnTo>
                    <a:pt x="91" y="241"/>
                  </a:lnTo>
                  <a:lnTo>
                    <a:pt x="102" y="243"/>
                  </a:lnTo>
                  <a:lnTo>
                    <a:pt x="112" y="247"/>
                  </a:lnTo>
                  <a:lnTo>
                    <a:pt x="120" y="250"/>
                  </a:lnTo>
                  <a:lnTo>
                    <a:pt x="129" y="254"/>
                  </a:lnTo>
                  <a:lnTo>
                    <a:pt x="139" y="256"/>
                  </a:lnTo>
                  <a:lnTo>
                    <a:pt x="148" y="262"/>
                  </a:lnTo>
                  <a:lnTo>
                    <a:pt x="154" y="243"/>
                  </a:lnTo>
                  <a:lnTo>
                    <a:pt x="154" y="241"/>
                  </a:lnTo>
                  <a:lnTo>
                    <a:pt x="156" y="239"/>
                  </a:lnTo>
                  <a:lnTo>
                    <a:pt x="158" y="233"/>
                  </a:lnTo>
                  <a:lnTo>
                    <a:pt x="161" y="228"/>
                  </a:lnTo>
                  <a:lnTo>
                    <a:pt x="165" y="218"/>
                  </a:lnTo>
                  <a:lnTo>
                    <a:pt x="169" y="211"/>
                  </a:lnTo>
                  <a:lnTo>
                    <a:pt x="175" y="199"/>
                  </a:lnTo>
                  <a:lnTo>
                    <a:pt x="182" y="190"/>
                  </a:lnTo>
                  <a:lnTo>
                    <a:pt x="186" y="182"/>
                  </a:lnTo>
                  <a:lnTo>
                    <a:pt x="190" y="176"/>
                  </a:lnTo>
                  <a:lnTo>
                    <a:pt x="194" y="171"/>
                  </a:lnTo>
                  <a:lnTo>
                    <a:pt x="199" y="163"/>
                  </a:lnTo>
                  <a:lnTo>
                    <a:pt x="203" y="157"/>
                  </a:lnTo>
                  <a:lnTo>
                    <a:pt x="209" y="152"/>
                  </a:lnTo>
                  <a:lnTo>
                    <a:pt x="215" y="146"/>
                  </a:lnTo>
                  <a:lnTo>
                    <a:pt x="220" y="140"/>
                  </a:lnTo>
                  <a:lnTo>
                    <a:pt x="226" y="133"/>
                  </a:lnTo>
                  <a:lnTo>
                    <a:pt x="232" y="127"/>
                  </a:lnTo>
                  <a:lnTo>
                    <a:pt x="237" y="119"/>
                  </a:lnTo>
                  <a:lnTo>
                    <a:pt x="245" y="114"/>
                  </a:lnTo>
                  <a:lnTo>
                    <a:pt x="251" y="108"/>
                  </a:lnTo>
                  <a:lnTo>
                    <a:pt x="260" y="102"/>
                  </a:lnTo>
                  <a:lnTo>
                    <a:pt x="266" y="97"/>
                  </a:lnTo>
                  <a:lnTo>
                    <a:pt x="276" y="91"/>
                  </a:lnTo>
                  <a:lnTo>
                    <a:pt x="283" y="85"/>
                  </a:lnTo>
                  <a:lnTo>
                    <a:pt x="295" y="78"/>
                  </a:lnTo>
                  <a:lnTo>
                    <a:pt x="300" y="74"/>
                  </a:lnTo>
                  <a:lnTo>
                    <a:pt x="306" y="70"/>
                  </a:lnTo>
                  <a:lnTo>
                    <a:pt x="312" y="68"/>
                  </a:lnTo>
                  <a:lnTo>
                    <a:pt x="319" y="64"/>
                  </a:lnTo>
                  <a:lnTo>
                    <a:pt x="327" y="60"/>
                  </a:lnTo>
                  <a:lnTo>
                    <a:pt x="334" y="59"/>
                  </a:lnTo>
                  <a:lnTo>
                    <a:pt x="342" y="55"/>
                  </a:lnTo>
                  <a:lnTo>
                    <a:pt x="352" y="53"/>
                  </a:lnTo>
                  <a:lnTo>
                    <a:pt x="361" y="49"/>
                  </a:lnTo>
                  <a:lnTo>
                    <a:pt x="369" y="47"/>
                  </a:lnTo>
                  <a:lnTo>
                    <a:pt x="378" y="45"/>
                  </a:lnTo>
                  <a:lnTo>
                    <a:pt x="390" y="43"/>
                  </a:lnTo>
                  <a:lnTo>
                    <a:pt x="397" y="40"/>
                  </a:lnTo>
                  <a:lnTo>
                    <a:pt x="409" y="40"/>
                  </a:lnTo>
                  <a:lnTo>
                    <a:pt x="412" y="38"/>
                  </a:lnTo>
                  <a:lnTo>
                    <a:pt x="418" y="38"/>
                  </a:lnTo>
                  <a:lnTo>
                    <a:pt x="424" y="38"/>
                  </a:lnTo>
                  <a:lnTo>
                    <a:pt x="430" y="38"/>
                  </a:lnTo>
                  <a:lnTo>
                    <a:pt x="435" y="38"/>
                  </a:lnTo>
                  <a:lnTo>
                    <a:pt x="439" y="38"/>
                  </a:lnTo>
                  <a:lnTo>
                    <a:pt x="445" y="38"/>
                  </a:lnTo>
                  <a:lnTo>
                    <a:pt x="452" y="38"/>
                  </a:lnTo>
                  <a:lnTo>
                    <a:pt x="458" y="38"/>
                  </a:lnTo>
                  <a:lnTo>
                    <a:pt x="464" y="38"/>
                  </a:lnTo>
                  <a:lnTo>
                    <a:pt x="469" y="40"/>
                  </a:lnTo>
                  <a:lnTo>
                    <a:pt x="475" y="41"/>
                  </a:lnTo>
                  <a:lnTo>
                    <a:pt x="481" y="41"/>
                  </a:lnTo>
                  <a:lnTo>
                    <a:pt x="487" y="43"/>
                  </a:lnTo>
                  <a:lnTo>
                    <a:pt x="492" y="43"/>
                  </a:lnTo>
                  <a:lnTo>
                    <a:pt x="498" y="45"/>
                  </a:lnTo>
                  <a:lnTo>
                    <a:pt x="504" y="47"/>
                  </a:lnTo>
                  <a:lnTo>
                    <a:pt x="509" y="49"/>
                  </a:lnTo>
                  <a:lnTo>
                    <a:pt x="517" y="51"/>
                  </a:lnTo>
                  <a:lnTo>
                    <a:pt x="525" y="53"/>
                  </a:lnTo>
                  <a:lnTo>
                    <a:pt x="530" y="55"/>
                  </a:lnTo>
                  <a:lnTo>
                    <a:pt x="536" y="57"/>
                  </a:lnTo>
                  <a:lnTo>
                    <a:pt x="542" y="60"/>
                  </a:lnTo>
                  <a:lnTo>
                    <a:pt x="549" y="62"/>
                  </a:lnTo>
                  <a:lnTo>
                    <a:pt x="555" y="66"/>
                  </a:lnTo>
                  <a:lnTo>
                    <a:pt x="563" y="68"/>
                  </a:lnTo>
                  <a:lnTo>
                    <a:pt x="568" y="72"/>
                  </a:lnTo>
                  <a:lnTo>
                    <a:pt x="576" y="78"/>
                  </a:lnTo>
                  <a:lnTo>
                    <a:pt x="585" y="81"/>
                  </a:lnTo>
                  <a:lnTo>
                    <a:pt x="595" y="87"/>
                  </a:lnTo>
                  <a:lnTo>
                    <a:pt x="603" y="93"/>
                  </a:lnTo>
                  <a:lnTo>
                    <a:pt x="614" y="100"/>
                  </a:lnTo>
                  <a:lnTo>
                    <a:pt x="622" y="106"/>
                  </a:lnTo>
                  <a:lnTo>
                    <a:pt x="629" y="112"/>
                  </a:lnTo>
                  <a:lnTo>
                    <a:pt x="637" y="119"/>
                  </a:lnTo>
                  <a:lnTo>
                    <a:pt x="646" y="127"/>
                  </a:lnTo>
                  <a:lnTo>
                    <a:pt x="654" y="133"/>
                  </a:lnTo>
                  <a:lnTo>
                    <a:pt x="660" y="140"/>
                  </a:lnTo>
                  <a:lnTo>
                    <a:pt x="667" y="148"/>
                  </a:lnTo>
                  <a:lnTo>
                    <a:pt x="675" y="155"/>
                  </a:lnTo>
                  <a:lnTo>
                    <a:pt x="680" y="161"/>
                  </a:lnTo>
                  <a:lnTo>
                    <a:pt x="686" y="171"/>
                  </a:lnTo>
                  <a:lnTo>
                    <a:pt x="692" y="176"/>
                  </a:lnTo>
                  <a:lnTo>
                    <a:pt x="698" y="186"/>
                  </a:lnTo>
                  <a:lnTo>
                    <a:pt x="701" y="192"/>
                  </a:lnTo>
                  <a:lnTo>
                    <a:pt x="707" y="201"/>
                  </a:lnTo>
                  <a:lnTo>
                    <a:pt x="711" y="209"/>
                  </a:lnTo>
                  <a:lnTo>
                    <a:pt x="717" y="216"/>
                  </a:lnTo>
                  <a:lnTo>
                    <a:pt x="720" y="222"/>
                  </a:lnTo>
                  <a:lnTo>
                    <a:pt x="724" y="231"/>
                  </a:lnTo>
                  <a:lnTo>
                    <a:pt x="726" y="239"/>
                  </a:lnTo>
                  <a:lnTo>
                    <a:pt x="730" y="247"/>
                  </a:lnTo>
                  <a:lnTo>
                    <a:pt x="732" y="252"/>
                  </a:lnTo>
                  <a:lnTo>
                    <a:pt x="736" y="260"/>
                  </a:lnTo>
                  <a:lnTo>
                    <a:pt x="738" y="268"/>
                  </a:lnTo>
                  <a:lnTo>
                    <a:pt x="739" y="275"/>
                  </a:lnTo>
                  <a:lnTo>
                    <a:pt x="741" y="281"/>
                  </a:lnTo>
                  <a:lnTo>
                    <a:pt x="741" y="289"/>
                  </a:lnTo>
                  <a:lnTo>
                    <a:pt x="743" y="294"/>
                  </a:lnTo>
                  <a:lnTo>
                    <a:pt x="745" y="302"/>
                  </a:lnTo>
                  <a:lnTo>
                    <a:pt x="745" y="311"/>
                  </a:lnTo>
                  <a:lnTo>
                    <a:pt x="745" y="323"/>
                  </a:lnTo>
                  <a:lnTo>
                    <a:pt x="745" y="332"/>
                  </a:lnTo>
                  <a:lnTo>
                    <a:pt x="745" y="342"/>
                  </a:lnTo>
                  <a:lnTo>
                    <a:pt x="743" y="351"/>
                  </a:lnTo>
                  <a:lnTo>
                    <a:pt x="743" y="361"/>
                  </a:lnTo>
                  <a:lnTo>
                    <a:pt x="741" y="370"/>
                  </a:lnTo>
                  <a:lnTo>
                    <a:pt x="741" y="380"/>
                  </a:lnTo>
                  <a:lnTo>
                    <a:pt x="739" y="387"/>
                  </a:lnTo>
                  <a:lnTo>
                    <a:pt x="738" y="397"/>
                  </a:lnTo>
                  <a:lnTo>
                    <a:pt x="736" y="404"/>
                  </a:lnTo>
                  <a:lnTo>
                    <a:pt x="736" y="412"/>
                  </a:lnTo>
                  <a:lnTo>
                    <a:pt x="734" y="420"/>
                  </a:lnTo>
                  <a:lnTo>
                    <a:pt x="732" y="427"/>
                  </a:lnTo>
                  <a:lnTo>
                    <a:pt x="730" y="435"/>
                  </a:lnTo>
                  <a:lnTo>
                    <a:pt x="728" y="442"/>
                  </a:lnTo>
                  <a:lnTo>
                    <a:pt x="726" y="450"/>
                  </a:lnTo>
                  <a:lnTo>
                    <a:pt x="724" y="456"/>
                  </a:lnTo>
                  <a:lnTo>
                    <a:pt x="722" y="461"/>
                  </a:lnTo>
                  <a:lnTo>
                    <a:pt x="720" y="467"/>
                  </a:lnTo>
                  <a:lnTo>
                    <a:pt x="717" y="475"/>
                  </a:lnTo>
                  <a:lnTo>
                    <a:pt x="713" y="486"/>
                  </a:lnTo>
                  <a:lnTo>
                    <a:pt x="709" y="492"/>
                  </a:lnTo>
                  <a:lnTo>
                    <a:pt x="707" y="496"/>
                  </a:lnTo>
                  <a:lnTo>
                    <a:pt x="705" y="500"/>
                  </a:lnTo>
                  <a:lnTo>
                    <a:pt x="705" y="501"/>
                  </a:lnTo>
                  <a:lnTo>
                    <a:pt x="696" y="520"/>
                  </a:lnTo>
                  <a:lnTo>
                    <a:pt x="701" y="524"/>
                  </a:lnTo>
                  <a:lnTo>
                    <a:pt x="711" y="526"/>
                  </a:lnTo>
                  <a:lnTo>
                    <a:pt x="717" y="530"/>
                  </a:lnTo>
                  <a:lnTo>
                    <a:pt x="724" y="534"/>
                  </a:lnTo>
                  <a:lnTo>
                    <a:pt x="730" y="536"/>
                  </a:lnTo>
                  <a:lnTo>
                    <a:pt x="738" y="539"/>
                  </a:lnTo>
                  <a:lnTo>
                    <a:pt x="745" y="543"/>
                  </a:lnTo>
                  <a:lnTo>
                    <a:pt x="753" y="547"/>
                  </a:lnTo>
                  <a:lnTo>
                    <a:pt x="760" y="551"/>
                  </a:lnTo>
                  <a:lnTo>
                    <a:pt x="768" y="553"/>
                  </a:lnTo>
                  <a:lnTo>
                    <a:pt x="776" y="557"/>
                  </a:lnTo>
                  <a:lnTo>
                    <a:pt x="783" y="560"/>
                  </a:lnTo>
                  <a:lnTo>
                    <a:pt x="789" y="562"/>
                  </a:lnTo>
                  <a:lnTo>
                    <a:pt x="796" y="566"/>
                  </a:lnTo>
                  <a:lnTo>
                    <a:pt x="804" y="570"/>
                  </a:lnTo>
                  <a:lnTo>
                    <a:pt x="812" y="574"/>
                  </a:lnTo>
                  <a:lnTo>
                    <a:pt x="831" y="524"/>
                  </a:lnTo>
                  <a:lnTo>
                    <a:pt x="757" y="488"/>
                  </a:lnTo>
                  <a:lnTo>
                    <a:pt x="758" y="482"/>
                  </a:lnTo>
                  <a:lnTo>
                    <a:pt x="760" y="475"/>
                  </a:lnTo>
                  <a:lnTo>
                    <a:pt x="762" y="469"/>
                  </a:lnTo>
                  <a:lnTo>
                    <a:pt x="766" y="463"/>
                  </a:lnTo>
                  <a:lnTo>
                    <a:pt x="766" y="456"/>
                  </a:lnTo>
                  <a:lnTo>
                    <a:pt x="770" y="450"/>
                  </a:lnTo>
                  <a:lnTo>
                    <a:pt x="772" y="442"/>
                  </a:lnTo>
                  <a:lnTo>
                    <a:pt x="774" y="437"/>
                  </a:lnTo>
                  <a:lnTo>
                    <a:pt x="776" y="431"/>
                  </a:lnTo>
                  <a:lnTo>
                    <a:pt x="776" y="423"/>
                  </a:lnTo>
                  <a:lnTo>
                    <a:pt x="777" y="416"/>
                  </a:lnTo>
                  <a:lnTo>
                    <a:pt x="779" y="410"/>
                  </a:lnTo>
                  <a:lnTo>
                    <a:pt x="779" y="404"/>
                  </a:lnTo>
                  <a:lnTo>
                    <a:pt x="781" y="397"/>
                  </a:lnTo>
                  <a:lnTo>
                    <a:pt x="781" y="391"/>
                  </a:lnTo>
                  <a:lnTo>
                    <a:pt x="783" y="385"/>
                  </a:lnTo>
                  <a:lnTo>
                    <a:pt x="783" y="378"/>
                  </a:lnTo>
                  <a:lnTo>
                    <a:pt x="783" y="370"/>
                  </a:lnTo>
                  <a:lnTo>
                    <a:pt x="783" y="365"/>
                  </a:lnTo>
                  <a:lnTo>
                    <a:pt x="785" y="359"/>
                  </a:lnTo>
                  <a:lnTo>
                    <a:pt x="785" y="351"/>
                  </a:lnTo>
                  <a:lnTo>
                    <a:pt x="785" y="346"/>
                  </a:lnTo>
                  <a:lnTo>
                    <a:pt x="785" y="340"/>
                  </a:lnTo>
                  <a:lnTo>
                    <a:pt x="785" y="336"/>
                  </a:lnTo>
                  <a:lnTo>
                    <a:pt x="785" y="330"/>
                  </a:lnTo>
                  <a:lnTo>
                    <a:pt x="785" y="325"/>
                  </a:lnTo>
                  <a:lnTo>
                    <a:pt x="785" y="319"/>
                  </a:lnTo>
                  <a:lnTo>
                    <a:pt x="785" y="315"/>
                  </a:lnTo>
                  <a:lnTo>
                    <a:pt x="783" y="306"/>
                  </a:lnTo>
                  <a:lnTo>
                    <a:pt x="783" y="298"/>
                  </a:lnTo>
                  <a:lnTo>
                    <a:pt x="781" y="290"/>
                  </a:lnTo>
                  <a:lnTo>
                    <a:pt x="781" y="283"/>
                  </a:lnTo>
                  <a:lnTo>
                    <a:pt x="779" y="275"/>
                  </a:lnTo>
                  <a:lnTo>
                    <a:pt x="777" y="268"/>
                  </a:lnTo>
                  <a:lnTo>
                    <a:pt x="776" y="258"/>
                  </a:lnTo>
                  <a:lnTo>
                    <a:pt x="774" y="250"/>
                  </a:lnTo>
                  <a:lnTo>
                    <a:pt x="770" y="243"/>
                  </a:lnTo>
                  <a:lnTo>
                    <a:pt x="768" y="235"/>
                  </a:lnTo>
                  <a:lnTo>
                    <a:pt x="764" y="226"/>
                  </a:lnTo>
                  <a:lnTo>
                    <a:pt x="760" y="218"/>
                  </a:lnTo>
                  <a:lnTo>
                    <a:pt x="757" y="209"/>
                  </a:lnTo>
                  <a:lnTo>
                    <a:pt x="753" y="201"/>
                  </a:lnTo>
                  <a:lnTo>
                    <a:pt x="747" y="192"/>
                  </a:lnTo>
                  <a:lnTo>
                    <a:pt x="743" y="184"/>
                  </a:lnTo>
                  <a:lnTo>
                    <a:pt x="736" y="174"/>
                  </a:lnTo>
                  <a:lnTo>
                    <a:pt x="732" y="167"/>
                  </a:lnTo>
                  <a:lnTo>
                    <a:pt x="724" y="157"/>
                  </a:lnTo>
                  <a:lnTo>
                    <a:pt x="719" y="150"/>
                  </a:lnTo>
                  <a:lnTo>
                    <a:pt x="713" y="140"/>
                  </a:lnTo>
                  <a:lnTo>
                    <a:pt x="705" y="131"/>
                  </a:lnTo>
                  <a:lnTo>
                    <a:pt x="698" y="123"/>
                  </a:lnTo>
                  <a:lnTo>
                    <a:pt x="690" y="116"/>
                  </a:lnTo>
                  <a:lnTo>
                    <a:pt x="682" y="108"/>
                  </a:lnTo>
                  <a:lnTo>
                    <a:pt x="673" y="98"/>
                  </a:lnTo>
                  <a:lnTo>
                    <a:pt x="663" y="91"/>
                  </a:lnTo>
                  <a:lnTo>
                    <a:pt x="656" y="83"/>
                  </a:lnTo>
                  <a:lnTo>
                    <a:pt x="646" y="76"/>
                  </a:lnTo>
                  <a:lnTo>
                    <a:pt x="637" y="68"/>
                  </a:lnTo>
                  <a:lnTo>
                    <a:pt x="625" y="62"/>
                  </a:lnTo>
                  <a:lnTo>
                    <a:pt x="616" y="55"/>
                  </a:lnTo>
                  <a:lnTo>
                    <a:pt x="604" y="49"/>
                  </a:lnTo>
                  <a:lnTo>
                    <a:pt x="595" y="43"/>
                  </a:lnTo>
                  <a:lnTo>
                    <a:pt x="587" y="38"/>
                  </a:lnTo>
                  <a:lnTo>
                    <a:pt x="580" y="34"/>
                  </a:lnTo>
                  <a:lnTo>
                    <a:pt x="572" y="30"/>
                  </a:lnTo>
                  <a:lnTo>
                    <a:pt x="565" y="28"/>
                  </a:lnTo>
                  <a:lnTo>
                    <a:pt x="557" y="24"/>
                  </a:lnTo>
                  <a:lnTo>
                    <a:pt x="551" y="20"/>
                  </a:lnTo>
                  <a:lnTo>
                    <a:pt x="542" y="19"/>
                  </a:lnTo>
                  <a:lnTo>
                    <a:pt x="536" y="17"/>
                  </a:lnTo>
                  <a:lnTo>
                    <a:pt x="528" y="13"/>
                  </a:lnTo>
                  <a:lnTo>
                    <a:pt x="523" y="11"/>
                  </a:lnTo>
                  <a:lnTo>
                    <a:pt x="515" y="9"/>
                  </a:lnTo>
                  <a:lnTo>
                    <a:pt x="507" y="7"/>
                  </a:lnTo>
                  <a:lnTo>
                    <a:pt x="500" y="5"/>
                  </a:lnTo>
                  <a:lnTo>
                    <a:pt x="494" y="5"/>
                  </a:lnTo>
                  <a:lnTo>
                    <a:pt x="487" y="3"/>
                  </a:lnTo>
                  <a:lnTo>
                    <a:pt x="481" y="3"/>
                  </a:lnTo>
                  <a:lnTo>
                    <a:pt x="473" y="1"/>
                  </a:lnTo>
                  <a:lnTo>
                    <a:pt x="468" y="0"/>
                  </a:lnTo>
                  <a:lnTo>
                    <a:pt x="460" y="0"/>
                  </a:lnTo>
                  <a:lnTo>
                    <a:pt x="454" y="0"/>
                  </a:lnTo>
                  <a:lnTo>
                    <a:pt x="447" y="0"/>
                  </a:lnTo>
                  <a:lnTo>
                    <a:pt x="441" y="0"/>
                  </a:lnTo>
                  <a:lnTo>
                    <a:pt x="435" y="0"/>
                  </a:lnTo>
                  <a:lnTo>
                    <a:pt x="430" y="0"/>
                  </a:lnTo>
                  <a:lnTo>
                    <a:pt x="424" y="0"/>
                  </a:lnTo>
                  <a:lnTo>
                    <a:pt x="418" y="0"/>
                  </a:lnTo>
                  <a:lnTo>
                    <a:pt x="410" y="0"/>
                  </a:lnTo>
                  <a:lnTo>
                    <a:pt x="405" y="1"/>
                  </a:lnTo>
                  <a:lnTo>
                    <a:pt x="399" y="1"/>
                  </a:lnTo>
                  <a:lnTo>
                    <a:pt x="393" y="1"/>
                  </a:lnTo>
                  <a:lnTo>
                    <a:pt x="388" y="3"/>
                  </a:lnTo>
                  <a:lnTo>
                    <a:pt x="382" y="5"/>
                  </a:lnTo>
                  <a:lnTo>
                    <a:pt x="376" y="5"/>
                  </a:lnTo>
                  <a:lnTo>
                    <a:pt x="371" y="5"/>
                  </a:lnTo>
                  <a:lnTo>
                    <a:pt x="365" y="7"/>
                  </a:lnTo>
                  <a:lnTo>
                    <a:pt x="361" y="9"/>
                  </a:lnTo>
                  <a:lnTo>
                    <a:pt x="350" y="11"/>
                  </a:lnTo>
                  <a:lnTo>
                    <a:pt x="340" y="15"/>
                  </a:lnTo>
                  <a:lnTo>
                    <a:pt x="331" y="19"/>
                  </a:lnTo>
                  <a:lnTo>
                    <a:pt x="321" y="22"/>
                  </a:lnTo>
                  <a:lnTo>
                    <a:pt x="312" y="26"/>
                  </a:lnTo>
                  <a:lnTo>
                    <a:pt x="304" y="30"/>
                  </a:lnTo>
                  <a:lnTo>
                    <a:pt x="296" y="32"/>
                  </a:lnTo>
                  <a:lnTo>
                    <a:pt x="289" y="36"/>
                  </a:lnTo>
                  <a:lnTo>
                    <a:pt x="281" y="40"/>
                  </a:lnTo>
                  <a:lnTo>
                    <a:pt x="276" y="45"/>
                  </a:lnTo>
                  <a:lnTo>
                    <a:pt x="268" y="47"/>
                  </a:lnTo>
                  <a:lnTo>
                    <a:pt x="262" y="51"/>
                  </a:lnTo>
                  <a:lnTo>
                    <a:pt x="258" y="55"/>
                  </a:lnTo>
                  <a:lnTo>
                    <a:pt x="253" y="59"/>
                  </a:lnTo>
                  <a:lnTo>
                    <a:pt x="245" y="64"/>
                  </a:lnTo>
                  <a:lnTo>
                    <a:pt x="236" y="70"/>
                  </a:lnTo>
                  <a:lnTo>
                    <a:pt x="228" y="78"/>
                  </a:lnTo>
                  <a:lnTo>
                    <a:pt x="220" y="83"/>
                  </a:lnTo>
                  <a:lnTo>
                    <a:pt x="213" y="89"/>
                  </a:lnTo>
                  <a:lnTo>
                    <a:pt x="205" y="95"/>
                  </a:lnTo>
                  <a:lnTo>
                    <a:pt x="199" y="100"/>
                  </a:lnTo>
                  <a:lnTo>
                    <a:pt x="194" y="108"/>
                  </a:lnTo>
                  <a:lnTo>
                    <a:pt x="188" y="114"/>
                  </a:lnTo>
                  <a:lnTo>
                    <a:pt x="182" y="119"/>
                  </a:lnTo>
                  <a:lnTo>
                    <a:pt x="177" y="125"/>
                  </a:lnTo>
                  <a:lnTo>
                    <a:pt x="173" y="131"/>
                  </a:lnTo>
                  <a:lnTo>
                    <a:pt x="167" y="138"/>
                  </a:lnTo>
                  <a:lnTo>
                    <a:pt x="163" y="144"/>
                  </a:lnTo>
                  <a:lnTo>
                    <a:pt x="158" y="150"/>
                  </a:lnTo>
                  <a:lnTo>
                    <a:pt x="156" y="155"/>
                  </a:lnTo>
                  <a:lnTo>
                    <a:pt x="148" y="163"/>
                  </a:lnTo>
                  <a:lnTo>
                    <a:pt x="142" y="174"/>
                  </a:lnTo>
                  <a:lnTo>
                    <a:pt x="137" y="182"/>
                  </a:lnTo>
                  <a:lnTo>
                    <a:pt x="135" y="190"/>
                  </a:lnTo>
                  <a:lnTo>
                    <a:pt x="131" y="193"/>
                  </a:lnTo>
                  <a:lnTo>
                    <a:pt x="129" y="201"/>
                  </a:lnTo>
                  <a:lnTo>
                    <a:pt x="129" y="203"/>
                  </a:lnTo>
                  <a:lnTo>
                    <a:pt x="129" y="207"/>
                  </a:lnTo>
                  <a:lnTo>
                    <a:pt x="17" y="165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19" name="Freeform 16"/>
            <p:cNvSpPr>
              <a:spLocks/>
            </p:cNvSpPr>
            <p:nvPr/>
          </p:nvSpPr>
          <p:spPr bwMode="auto">
            <a:xfrm>
              <a:off x="3718" y="3149"/>
              <a:ext cx="446" cy="277"/>
            </a:xfrm>
            <a:custGeom>
              <a:avLst/>
              <a:gdLst>
                <a:gd name="T0" fmla="*/ 2 w 892"/>
                <a:gd name="T1" fmla="*/ 1 h 554"/>
                <a:gd name="T2" fmla="*/ 2 w 892"/>
                <a:gd name="T3" fmla="*/ 1 h 554"/>
                <a:gd name="T4" fmla="*/ 1 w 892"/>
                <a:gd name="T5" fmla="*/ 1 h 554"/>
                <a:gd name="T6" fmla="*/ 1 w 892"/>
                <a:gd name="T7" fmla="*/ 1 h 554"/>
                <a:gd name="T8" fmla="*/ 1 w 892"/>
                <a:gd name="T9" fmla="*/ 2 h 554"/>
                <a:gd name="T10" fmla="*/ 1 w 892"/>
                <a:gd name="T11" fmla="*/ 2 h 554"/>
                <a:gd name="T12" fmla="*/ 1 w 892"/>
                <a:gd name="T13" fmla="*/ 2 h 554"/>
                <a:gd name="T14" fmla="*/ 1 w 892"/>
                <a:gd name="T15" fmla="*/ 3 h 554"/>
                <a:gd name="T16" fmla="*/ 1 w 892"/>
                <a:gd name="T17" fmla="*/ 3 h 554"/>
                <a:gd name="T18" fmla="*/ 1 w 892"/>
                <a:gd name="T19" fmla="*/ 3 h 554"/>
                <a:gd name="T20" fmla="*/ 0 w 892"/>
                <a:gd name="T21" fmla="*/ 3 h 554"/>
                <a:gd name="T22" fmla="*/ 1 w 892"/>
                <a:gd name="T23" fmla="*/ 4 h 554"/>
                <a:gd name="T24" fmla="*/ 2 w 892"/>
                <a:gd name="T25" fmla="*/ 4 h 554"/>
                <a:gd name="T26" fmla="*/ 2 w 892"/>
                <a:gd name="T27" fmla="*/ 4 h 554"/>
                <a:gd name="T28" fmla="*/ 3 w 892"/>
                <a:gd name="T29" fmla="*/ 4 h 554"/>
                <a:gd name="T30" fmla="*/ 3 w 892"/>
                <a:gd name="T31" fmla="*/ 5 h 554"/>
                <a:gd name="T32" fmla="*/ 4 w 892"/>
                <a:gd name="T33" fmla="*/ 5 h 554"/>
                <a:gd name="T34" fmla="*/ 5 w 892"/>
                <a:gd name="T35" fmla="*/ 5 h 554"/>
                <a:gd name="T36" fmla="*/ 5 w 892"/>
                <a:gd name="T37" fmla="*/ 6 h 554"/>
                <a:gd name="T38" fmla="*/ 6 w 892"/>
                <a:gd name="T39" fmla="*/ 6 h 554"/>
                <a:gd name="T40" fmla="*/ 6 w 892"/>
                <a:gd name="T41" fmla="*/ 6 h 554"/>
                <a:gd name="T42" fmla="*/ 7 w 892"/>
                <a:gd name="T43" fmla="*/ 6 h 554"/>
                <a:gd name="T44" fmla="*/ 8 w 892"/>
                <a:gd name="T45" fmla="*/ 7 h 554"/>
                <a:gd name="T46" fmla="*/ 8 w 892"/>
                <a:gd name="T47" fmla="*/ 7 h 554"/>
                <a:gd name="T48" fmla="*/ 9 w 892"/>
                <a:gd name="T49" fmla="*/ 7 h 554"/>
                <a:gd name="T50" fmla="*/ 9 w 892"/>
                <a:gd name="T51" fmla="*/ 7 h 554"/>
                <a:gd name="T52" fmla="*/ 10 w 892"/>
                <a:gd name="T53" fmla="*/ 8 h 554"/>
                <a:gd name="T54" fmla="*/ 11 w 892"/>
                <a:gd name="T55" fmla="*/ 8 h 554"/>
                <a:gd name="T56" fmla="*/ 11 w 892"/>
                <a:gd name="T57" fmla="*/ 8 h 554"/>
                <a:gd name="T58" fmla="*/ 12 w 892"/>
                <a:gd name="T59" fmla="*/ 8 h 554"/>
                <a:gd name="T60" fmla="*/ 12 w 892"/>
                <a:gd name="T61" fmla="*/ 9 h 554"/>
                <a:gd name="T62" fmla="*/ 13 w 892"/>
                <a:gd name="T63" fmla="*/ 9 h 554"/>
                <a:gd name="T64" fmla="*/ 13 w 892"/>
                <a:gd name="T65" fmla="*/ 9 h 554"/>
                <a:gd name="T66" fmla="*/ 13 w 892"/>
                <a:gd name="T67" fmla="*/ 9 h 554"/>
                <a:gd name="T68" fmla="*/ 13 w 892"/>
                <a:gd name="T69" fmla="*/ 8 h 554"/>
                <a:gd name="T70" fmla="*/ 14 w 892"/>
                <a:gd name="T71" fmla="*/ 8 h 554"/>
                <a:gd name="T72" fmla="*/ 14 w 892"/>
                <a:gd name="T73" fmla="*/ 8 h 554"/>
                <a:gd name="T74" fmla="*/ 14 w 892"/>
                <a:gd name="T75" fmla="*/ 8 h 554"/>
                <a:gd name="T76" fmla="*/ 14 w 892"/>
                <a:gd name="T77" fmla="*/ 7 h 554"/>
                <a:gd name="T78" fmla="*/ 14 w 892"/>
                <a:gd name="T79" fmla="*/ 7 h 554"/>
                <a:gd name="T80" fmla="*/ 14 w 892"/>
                <a:gd name="T81" fmla="*/ 7 h 554"/>
                <a:gd name="T82" fmla="*/ 14 w 892"/>
                <a:gd name="T83" fmla="*/ 6 h 554"/>
                <a:gd name="T84" fmla="*/ 14 w 892"/>
                <a:gd name="T85" fmla="*/ 6 h 554"/>
                <a:gd name="T86" fmla="*/ 1 w 892"/>
                <a:gd name="T87" fmla="*/ 3 h 554"/>
                <a:gd name="T88" fmla="*/ 2 w 892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92"/>
                <a:gd name="T136" fmla="*/ 0 h 554"/>
                <a:gd name="T137" fmla="*/ 892 w 892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92" h="554">
                  <a:moveTo>
                    <a:pt x="82" y="0"/>
                  </a:moveTo>
                  <a:lnTo>
                    <a:pt x="78" y="6"/>
                  </a:lnTo>
                  <a:lnTo>
                    <a:pt x="76" y="12"/>
                  </a:lnTo>
                  <a:lnTo>
                    <a:pt x="73" y="16"/>
                  </a:lnTo>
                  <a:lnTo>
                    <a:pt x="71" y="21"/>
                  </a:lnTo>
                  <a:lnTo>
                    <a:pt x="69" y="29"/>
                  </a:lnTo>
                  <a:lnTo>
                    <a:pt x="67" y="35"/>
                  </a:lnTo>
                  <a:lnTo>
                    <a:pt x="63" y="40"/>
                  </a:lnTo>
                  <a:lnTo>
                    <a:pt x="61" y="46"/>
                  </a:lnTo>
                  <a:lnTo>
                    <a:pt x="57" y="50"/>
                  </a:lnTo>
                  <a:lnTo>
                    <a:pt x="55" y="57"/>
                  </a:lnTo>
                  <a:lnTo>
                    <a:pt x="52" y="63"/>
                  </a:lnTo>
                  <a:lnTo>
                    <a:pt x="50" y="69"/>
                  </a:lnTo>
                  <a:lnTo>
                    <a:pt x="48" y="74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40" y="92"/>
                  </a:lnTo>
                  <a:lnTo>
                    <a:pt x="38" y="97"/>
                  </a:lnTo>
                  <a:lnTo>
                    <a:pt x="35" y="103"/>
                  </a:lnTo>
                  <a:lnTo>
                    <a:pt x="31" y="109"/>
                  </a:lnTo>
                  <a:lnTo>
                    <a:pt x="29" y="114"/>
                  </a:lnTo>
                  <a:lnTo>
                    <a:pt x="27" y="122"/>
                  </a:lnTo>
                  <a:lnTo>
                    <a:pt x="25" y="128"/>
                  </a:lnTo>
                  <a:lnTo>
                    <a:pt x="21" y="133"/>
                  </a:lnTo>
                  <a:lnTo>
                    <a:pt x="19" y="139"/>
                  </a:lnTo>
                  <a:lnTo>
                    <a:pt x="17" y="145"/>
                  </a:lnTo>
                  <a:lnTo>
                    <a:pt x="14" y="151"/>
                  </a:lnTo>
                  <a:lnTo>
                    <a:pt x="12" y="156"/>
                  </a:lnTo>
                  <a:lnTo>
                    <a:pt x="10" y="162"/>
                  </a:lnTo>
                  <a:lnTo>
                    <a:pt x="6" y="168"/>
                  </a:lnTo>
                  <a:lnTo>
                    <a:pt x="4" y="173"/>
                  </a:lnTo>
                  <a:lnTo>
                    <a:pt x="2" y="181"/>
                  </a:lnTo>
                  <a:lnTo>
                    <a:pt x="0" y="187"/>
                  </a:lnTo>
                  <a:lnTo>
                    <a:pt x="12" y="192"/>
                  </a:lnTo>
                  <a:lnTo>
                    <a:pt x="25" y="198"/>
                  </a:lnTo>
                  <a:lnTo>
                    <a:pt x="38" y="204"/>
                  </a:lnTo>
                  <a:lnTo>
                    <a:pt x="50" y="209"/>
                  </a:lnTo>
                  <a:lnTo>
                    <a:pt x="61" y="215"/>
                  </a:lnTo>
                  <a:lnTo>
                    <a:pt x="75" y="221"/>
                  </a:lnTo>
                  <a:lnTo>
                    <a:pt x="88" y="227"/>
                  </a:lnTo>
                  <a:lnTo>
                    <a:pt x="99" y="232"/>
                  </a:lnTo>
                  <a:lnTo>
                    <a:pt x="113" y="236"/>
                  </a:lnTo>
                  <a:lnTo>
                    <a:pt x="124" y="244"/>
                  </a:lnTo>
                  <a:lnTo>
                    <a:pt x="137" y="249"/>
                  </a:lnTo>
                  <a:lnTo>
                    <a:pt x="151" y="255"/>
                  </a:lnTo>
                  <a:lnTo>
                    <a:pt x="162" y="261"/>
                  </a:lnTo>
                  <a:lnTo>
                    <a:pt x="175" y="266"/>
                  </a:lnTo>
                  <a:lnTo>
                    <a:pt x="189" y="272"/>
                  </a:lnTo>
                  <a:lnTo>
                    <a:pt x="202" y="278"/>
                  </a:lnTo>
                  <a:lnTo>
                    <a:pt x="213" y="284"/>
                  </a:lnTo>
                  <a:lnTo>
                    <a:pt x="227" y="289"/>
                  </a:lnTo>
                  <a:lnTo>
                    <a:pt x="240" y="295"/>
                  </a:lnTo>
                  <a:lnTo>
                    <a:pt x="251" y="301"/>
                  </a:lnTo>
                  <a:lnTo>
                    <a:pt x="265" y="306"/>
                  </a:lnTo>
                  <a:lnTo>
                    <a:pt x="278" y="312"/>
                  </a:lnTo>
                  <a:lnTo>
                    <a:pt x="289" y="318"/>
                  </a:lnTo>
                  <a:lnTo>
                    <a:pt x="303" y="324"/>
                  </a:lnTo>
                  <a:lnTo>
                    <a:pt x="314" y="327"/>
                  </a:lnTo>
                  <a:lnTo>
                    <a:pt x="329" y="335"/>
                  </a:lnTo>
                  <a:lnTo>
                    <a:pt x="341" y="341"/>
                  </a:lnTo>
                  <a:lnTo>
                    <a:pt x="354" y="346"/>
                  </a:lnTo>
                  <a:lnTo>
                    <a:pt x="367" y="352"/>
                  </a:lnTo>
                  <a:lnTo>
                    <a:pt x="379" y="358"/>
                  </a:lnTo>
                  <a:lnTo>
                    <a:pt x="392" y="363"/>
                  </a:lnTo>
                  <a:lnTo>
                    <a:pt x="405" y="369"/>
                  </a:lnTo>
                  <a:lnTo>
                    <a:pt x="417" y="375"/>
                  </a:lnTo>
                  <a:lnTo>
                    <a:pt x="430" y="381"/>
                  </a:lnTo>
                  <a:lnTo>
                    <a:pt x="443" y="386"/>
                  </a:lnTo>
                  <a:lnTo>
                    <a:pt x="455" y="392"/>
                  </a:lnTo>
                  <a:lnTo>
                    <a:pt x="468" y="398"/>
                  </a:lnTo>
                  <a:lnTo>
                    <a:pt x="481" y="403"/>
                  </a:lnTo>
                  <a:lnTo>
                    <a:pt x="493" y="409"/>
                  </a:lnTo>
                  <a:lnTo>
                    <a:pt x="506" y="415"/>
                  </a:lnTo>
                  <a:lnTo>
                    <a:pt x="518" y="420"/>
                  </a:lnTo>
                  <a:lnTo>
                    <a:pt x="531" y="426"/>
                  </a:lnTo>
                  <a:lnTo>
                    <a:pt x="544" y="432"/>
                  </a:lnTo>
                  <a:lnTo>
                    <a:pt x="557" y="438"/>
                  </a:lnTo>
                  <a:lnTo>
                    <a:pt x="569" y="443"/>
                  </a:lnTo>
                  <a:lnTo>
                    <a:pt x="582" y="449"/>
                  </a:lnTo>
                  <a:lnTo>
                    <a:pt x="595" y="457"/>
                  </a:lnTo>
                  <a:lnTo>
                    <a:pt x="609" y="462"/>
                  </a:lnTo>
                  <a:lnTo>
                    <a:pt x="620" y="466"/>
                  </a:lnTo>
                  <a:lnTo>
                    <a:pt x="634" y="472"/>
                  </a:lnTo>
                  <a:lnTo>
                    <a:pt x="647" y="477"/>
                  </a:lnTo>
                  <a:lnTo>
                    <a:pt x="658" y="483"/>
                  </a:lnTo>
                  <a:lnTo>
                    <a:pt x="670" y="489"/>
                  </a:lnTo>
                  <a:lnTo>
                    <a:pt x="685" y="495"/>
                  </a:lnTo>
                  <a:lnTo>
                    <a:pt x="696" y="500"/>
                  </a:lnTo>
                  <a:lnTo>
                    <a:pt x="710" y="506"/>
                  </a:lnTo>
                  <a:lnTo>
                    <a:pt x="721" y="512"/>
                  </a:lnTo>
                  <a:lnTo>
                    <a:pt x="734" y="519"/>
                  </a:lnTo>
                  <a:lnTo>
                    <a:pt x="748" y="525"/>
                  </a:lnTo>
                  <a:lnTo>
                    <a:pt x="761" y="531"/>
                  </a:lnTo>
                  <a:lnTo>
                    <a:pt x="772" y="536"/>
                  </a:lnTo>
                  <a:lnTo>
                    <a:pt x="786" y="542"/>
                  </a:lnTo>
                  <a:lnTo>
                    <a:pt x="797" y="548"/>
                  </a:lnTo>
                  <a:lnTo>
                    <a:pt x="812" y="554"/>
                  </a:lnTo>
                  <a:lnTo>
                    <a:pt x="814" y="548"/>
                  </a:lnTo>
                  <a:lnTo>
                    <a:pt x="816" y="542"/>
                  </a:lnTo>
                  <a:lnTo>
                    <a:pt x="818" y="536"/>
                  </a:lnTo>
                  <a:lnTo>
                    <a:pt x="820" y="531"/>
                  </a:lnTo>
                  <a:lnTo>
                    <a:pt x="822" y="525"/>
                  </a:lnTo>
                  <a:lnTo>
                    <a:pt x="826" y="519"/>
                  </a:lnTo>
                  <a:lnTo>
                    <a:pt x="827" y="512"/>
                  </a:lnTo>
                  <a:lnTo>
                    <a:pt x="831" y="508"/>
                  </a:lnTo>
                  <a:lnTo>
                    <a:pt x="833" y="502"/>
                  </a:lnTo>
                  <a:lnTo>
                    <a:pt x="835" y="496"/>
                  </a:lnTo>
                  <a:lnTo>
                    <a:pt x="837" y="491"/>
                  </a:lnTo>
                  <a:lnTo>
                    <a:pt x="841" y="483"/>
                  </a:lnTo>
                  <a:lnTo>
                    <a:pt x="843" y="477"/>
                  </a:lnTo>
                  <a:lnTo>
                    <a:pt x="845" y="472"/>
                  </a:lnTo>
                  <a:lnTo>
                    <a:pt x="848" y="466"/>
                  </a:lnTo>
                  <a:lnTo>
                    <a:pt x="850" y="462"/>
                  </a:lnTo>
                  <a:lnTo>
                    <a:pt x="852" y="457"/>
                  </a:lnTo>
                  <a:lnTo>
                    <a:pt x="856" y="449"/>
                  </a:lnTo>
                  <a:lnTo>
                    <a:pt x="858" y="443"/>
                  </a:lnTo>
                  <a:lnTo>
                    <a:pt x="860" y="438"/>
                  </a:lnTo>
                  <a:lnTo>
                    <a:pt x="862" y="432"/>
                  </a:lnTo>
                  <a:lnTo>
                    <a:pt x="865" y="426"/>
                  </a:lnTo>
                  <a:lnTo>
                    <a:pt x="867" y="420"/>
                  </a:lnTo>
                  <a:lnTo>
                    <a:pt x="871" y="415"/>
                  </a:lnTo>
                  <a:lnTo>
                    <a:pt x="873" y="409"/>
                  </a:lnTo>
                  <a:lnTo>
                    <a:pt x="877" y="403"/>
                  </a:lnTo>
                  <a:lnTo>
                    <a:pt x="879" y="398"/>
                  </a:lnTo>
                  <a:lnTo>
                    <a:pt x="881" y="394"/>
                  </a:lnTo>
                  <a:lnTo>
                    <a:pt x="883" y="386"/>
                  </a:lnTo>
                  <a:lnTo>
                    <a:pt x="886" y="382"/>
                  </a:lnTo>
                  <a:lnTo>
                    <a:pt x="888" y="377"/>
                  </a:lnTo>
                  <a:lnTo>
                    <a:pt x="892" y="371"/>
                  </a:lnTo>
                  <a:lnTo>
                    <a:pt x="850" y="350"/>
                  </a:lnTo>
                  <a:lnTo>
                    <a:pt x="789" y="508"/>
                  </a:lnTo>
                  <a:lnTo>
                    <a:pt x="54" y="168"/>
                  </a:lnTo>
                  <a:lnTo>
                    <a:pt x="116" y="1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20" name="Freeform 17"/>
            <p:cNvSpPr>
              <a:spLocks/>
            </p:cNvSpPr>
            <p:nvPr/>
          </p:nvSpPr>
          <p:spPr bwMode="auto">
            <a:xfrm>
              <a:off x="3956" y="3250"/>
              <a:ext cx="13" cy="13"/>
            </a:xfrm>
            <a:custGeom>
              <a:avLst/>
              <a:gdLst>
                <a:gd name="T0" fmla="*/ 1 w 26"/>
                <a:gd name="T1" fmla="*/ 1 h 26"/>
                <a:gd name="T2" fmla="*/ 1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1 h 26"/>
                <a:gd name="T10" fmla="*/ 1 w 26"/>
                <a:gd name="T11" fmla="*/ 1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0 h 26"/>
                <a:gd name="T20" fmla="*/ 1 w 26"/>
                <a:gd name="T21" fmla="*/ 1 h 26"/>
                <a:gd name="T22" fmla="*/ 1 w 26"/>
                <a:gd name="T23" fmla="*/ 1 h 26"/>
                <a:gd name="T24" fmla="*/ 1 w 26"/>
                <a:gd name="T25" fmla="*/ 1 h 26"/>
                <a:gd name="T26" fmla="*/ 0 w 26"/>
                <a:gd name="T27" fmla="*/ 1 h 26"/>
                <a:gd name="T28" fmla="*/ 1 w 26"/>
                <a:gd name="T29" fmla="*/ 1 h 26"/>
                <a:gd name="T30" fmla="*/ 1 w 26"/>
                <a:gd name="T31" fmla="*/ 1 h 26"/>
                <a:gd name="T32" fmla="*/ 1 w 26"/>
                <a:gd name="T33" fmla="*/ 1 h 26"/>
                <a:gd name="T34" fmla="*/ 1 w 26"/>
                <a:gd name="T35" fmla="*/ 1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6"/>
                <a:gd name="T56" fmla="*/ 26 w 26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6">
                  <a:moveTo>
                    <a:pt x="9" y="25"/>
                  </a:moveTo>
                  <a:lnTo>
                    <a:pt x="13" y="26"/>
                  </a:lnTo>
                  <a:lnTo>
                    <a:pt x="19" y="25"/>
                  </a:lnTo>
                  <a:lnTo>
                    <a:pt x="23" y="23"/>
                  </a:lnTo>
                  <a:lnTo>
                    <a:pt x="26" y="21"/>
                  </a:lnTo>
                  <a:lnTo>
                    <a:pt x="26" y="15"/>
                  </a:lnTo>
                  <a:lnTo>
                    <a:pt x="26" y="9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3" y="23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21" name="Freeform 18"/>
            <p:cNvSpPr>
              <a:spLocks/>
            </p:cNvSpPr>
            <p:nvPr/>
          </p:nvSpPr>
          <p:spPr bwMode="auto">
            <a:xfrm>
              <a:off x="4020" y="3088"/>
              <a:ext cx="30" cy="34"/>
            </a:xfrm>
            <a:custGeom>
              <a:avLst/>
              <a:gdLst>
                <a:gd name="T0" fmla="*/ 1 w 59"/>
                <a:gd name="T1" fmla="*/ 0 h 66"/>
                <a:gd name="T2" fmla="*/ 0 w 59"/>
                <a:gd name="T3" fmla="*/ 1 h 66"/>
                <a:gd name="T4" fmla="*/ 1 w 59"/>
                <a:gd name="T5" fmla="*/ 2 h 66"/>
                <a:gd name="T6" fmla="*/ 1 w 59"/>
                <a:gd name="T7" fmla="*/ 1 h 66"/>
                <a:gd name="T8" fmla="*/ 1 w 59"/>
                <a:gd name="T9" fmla="*/ 0 h 66"/>
                <a:gd name="T10" fmla="*/ 1 w 59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66"/>
                <a:gd name="T20" fmla="*/ 59 w 59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66">
                  <a:moveTo>
                    <a:pt x="25" y="0"/>
                  </a:moveTo>
                  <a:lnTo>
                    <a:pt x="0" y="51"/>
                  </a:lnTo>
                  <a:lnTo>
                    <a:pt x="36" y="66"/>
                  </a:lnTo>
                  <a:lnTo>
                    <a:pt x="59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22" name="Freeform 19"/>
            <p:cNvSpPr>
              <a:spLocks/>
            </p:cNvSpPr>
            <p:nvPr/>
          </p:nvSpPr>
          <p:spPr bwMode="auto">
            <a:xfrm>
              <a:off x="4067" y="3125"/>
              <a:ext cx="32" cy="32"/>
            </a:xfrm>
            <a:custGeom>
              <a:avLst/>
              <a:gdLst>
                <a:gd name="T0" fmla="*/ 0 w 65"/>
                <a:gd name="T1" fmla="*/ 0 h 63"/>
                <a:gd name="T2" fmla="*/ 0 w 65"/>
                <a:gd name="T3" fmla="*/ 1 h 63"/>
                <a:gd name="T4" fmla="*/ 0 w 65"/>
                <a:gd name="T5" fmla="*/ 1 h 63"/>
                <a:gd name="T6" fmla="*/ 1 w 65"/>
                <a:gd name="T7" fmla="*/ 1 h 63"/>
                <a:gd name="T8" fmla="*/ 0 w 65"/>
                <a:gd name="T9" fmla="*/ 0 h 63"/>
                <a:gd name="T10" fmla="*/ 0 w 65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3"/>
                <a:gd name="T20" fmla="*/ 65 w 6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3">
                  <a:moveTo>
                    <a:pt x="44" y="0"/>
                  </a:moveTo>
                  <a:lnTo>
                    <a:pt x="0" y="30"/>
                  </a:lnTo>
                  <a:lnTo>
                    <a:pt x="21" y="63"/>
                  </a:lnTo>
                  <a:lnTo>
                    <a:pt x="65" y="3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23" name="Freeform 20"/>
            <p:cNvSpPr>
              <a:spLocks/>
            </p:cNvSpPr>
            <p:nvPr/>
          </p:nvSpPr>
          <p:spPr bwMode="auto">
            <a:xfrm>
              <a:off x="4095" y="3175"/>
              <a:ext cx="38" cy="30"/>
            </a:xfrm>
            <a:custGeom>
              <a:avLst/>
              <a:gdLst>
                <a:gd name="T0" fmla="*/ 1 w 76"/>
                <a:gd name="T1" fmla="*/ 0 h 61"/>
                <a:gd name="T2" fmla="*/ 0 w 76"/>
                <a:gd name="T3" fmla="*/ 0 h 61"/>
                <a:gd name="T4" fmla="*/ 1 w 76"/>
                <a:gd name="T5" fmla="*/ 0 h 61"/>
                <a:gd name="T6" fmla="*/ 2 w 76"/>
                <a:gd name="T7" fmla="*/ 0 h 61"/>
                <a:gd name="T8" fmla="*/ 1 w 76"/>
                <a:gd name="T9" fmla="*/ 0 h 61"/>
                <a:gd name="T10" fmla="*/ 1 w 76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61"/>
                <a:gd name="T20" fmla="*/ 76 w 76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61">
                  <a:moveTo>
                    <a:pt x="61" y="0"/>
                  </a:moveTo>
                  <a:lnTo>
                    <a:pt x="0" y="26"/>
                  </a:lnTo>
                  <a:lnTo>
                    <a:pt x="16" y="61"/>
                  </a:lnTo>
                  <a:lnTo>
                    <a:pt x="76" y="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24" name="Freeform 21"/>
            <p:cNvSpPr>
              <a:spLocks/>
            </p:cNvSpPr>
            <p:nvPr/>
          </p:nvSpPr>
          <p:spPr bwMode="auto">
            <a:xfrm>
              <a:off x="4100" y="3247"/>
              <a:ext cx="30" cy="21"/>
            </a:xfrm>
            <a:custGeom>
              <a:avLst/>
              <a:gdLst>
                <a:gd name="T0" fmla="*/ 1 w 59"/>
                <a:gd name="T1" fmla="*/ 1 h 42"/>
                <a:gd name="T2" fmla="*/ 0 w 59"/>
                <a:gd name="T3" fmla="*/ 0 h 42"/>
                <a:gd name="T4" fmla="*/ 0 w 59"/>
                <a:gd name="T5" fmla="*/ 1 h 42"/>
                <a:gd name="T6" fmla="*/ 1 w 59"/>
                <a:gd name="T7" fmla="*/ 1 h 42"/>
                <a:gd name="T8" fmla="*/ 1 w 59"/>
                <a:gd name="T9" fmla="*/ 1 h 42"/>
                <a:gd name="T10" fmla="*/ 1 w 59"/>
                <a:gd name="T11" fmla="*/ 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42"/>
                <a:gd name="T20" fmla="*/ 59 w 5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42">
                  <a:moveTo>
                    <a:pt x="59" y="2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7" y="42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25" name="Freeform 22"/>
            <p:cNvSpPr>
              <a:spLocks/>
            </p:cNvSpPr>
            <p:nvPr/>
          </p:nvSpPr>
          <p:spPr bwMode="auto">
            <a:xfrm>
              <a:off x="3973" y="3073"/>
              <a:ext cx="23" cy="31"/>
            </a:xfrm>
            <a:custGeom>
              <a:avLst/>
              <a:gdLst>
                <a:gd name="T0" fmla="*/ 0 w 46"/>
                <a:gd name="T1" fmla="*/ 1 h 61"/>
                <a:gd name="T2" fmla="*/ 1 w 46"/>
                <a:gd name="T3" fmla="*/ 1 h 61"/>
                <a:gd name="T4" fmla="*/ 1 w 46"/>
                <a:gd name="T5" fmla="*/ 1 h 61"/>
                <a:gd name="T6" fmla="*/ 1 w 46"/>
                <a:gd name="T7" fmla="*/ 0 h 61"/>
                <a:gd name="T8" fmla="*/ 0 w 46"/>
                <a:gd name="T9" fmla="*/ 1 h 61"/>
                <a:gd name="T10" fmla="*/ 0 w 46"/>
                <a:gd name="T11" fmla="*/ 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61"/>
                <a:gd name="T20" fmla="*/ 46 w 46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61">
                  <a:moveTo>
                    <a:pt x="0" y="6"/>
                  </a:moveTo>
                  <a:lnTo>
                    <a:pt x="8" y="61"/>
                  </a:lnTo>
                  <a:lnTo>
                    <a:pt x="46" y="57"/>
                  </a:lnTo>
                  <a:lnTo>
                    <a:pt x="3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26" name="Freeform 23"/>
            <p:cNvSpPr>
              <a:spLocks/>
            </p:cNvSpPr>
            <p:nvPr/>
          </p:nvSpPr>
          <p:spPr bwMode="auto">
            <a:xfrm>
              <a:off x="3926" y="3076"/>
              <a:ext cx="29" cy="34"/>
            </a:xfrm>
            <a:custGeom>
              <a:avLst/>
              <a:gdLst>
                <a:gd name="T0" fmla="*/ 0 w 57"/>
                <a:gd name="T1" fmla="*/ 1 h 68"/>
                <a:gd name="T2" fmla="*/ 1 w 57"/>
                <a:gd name="T3" fmla="*/ 2 h 68"/>
                <a:gd name="T4" fmla="*/ 1 w 57"/>
                <a:gd name="T5" fmla="*/ 1 h 68"/>
                <a:gd name="T6" fmla="*/ 1 w 57"/>
                <a:gd name="T7" fmla="*/ 0 h 68"/>
                <a:gd name="T8" fmla="*/ 0 w 57"/>
                <a:gd name="T9" fmla="*/ 1 h 68"/>
                <a:gd name="T10" fmla="*/ 0 w 57"/>
                <a:gd name="T11" fmla="*/ 1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68"/>
                <a:gd name="T20" fmla="*/ 57 w 57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68">
                  <a:moveTo>
                    <a:pt x="0" y="13"/>
                  </a:moveTo>
                  <a:lnTo>
                    <a:pt x="21" y="68"/>
                  </a:lnTo>
                  <a:lnTo>
                    <a:pt x="57" y="55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27" name="Freeform 24"/>
            <p:cNvSpPr>
              <a:spLocks/>
            </p:cNvSpPr>
            <p:nvPr/>
          </p:nvSpPr>
          <p:spPr bwMode="auto">
            <a:xfrm>
              <a:off x="3885" y="3095"/>
              <a:ext cx="34" cy="37"/>
            </a:xfrm>
            <a:custGeom>
              <a:avLst/>
              <a:gdLst>
                <a:gd name="T0" fmla="*/ 0 w 67"/>
                <a:gd name="T1" fmla="*/ 1 h 74"/>
                <a:gd name="T2" fmla="*/ 1 w 67"/>
                <a:gd name="T3" fmla="*/ 2 h 74"/>
                <a:gd name="T4" fmla="*/ 2 w 67"/>
                <a:gd name="T5" fmla="*/ 1 h 74"/>
                <a:gd name="T6" fmla="*/ 1 w 67"/>
                <a:gd name="T7" fmla="*/ 0 h 74"/>
                <a:gd name="T8" fmla="*/ 0 w 67"/>
                <a:gd name="T9" fmla="*/ 1 h 74"/>
                <a:gd name="T10" fmla="*/ 0 w 67"/>
                <a:gd name="T11" fmla="*/ 1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74"/>
                <a:gd name="T20" fmla="*/ 67 w 67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74">
                  <a:moveTo>
                    <a:pt x="0" y="21"/>
                  </a:moveTo>
                  <a:lnTo>
                    <a:pt x="34" y="74"/>
                  </a:lnTo>
                  <a:lnTo>
                    <a:pt x="67" y="51"/>
                  </a:lnTo>
                  <a:lnTo>
                    <a:pt x="3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28" name="Freeform 26"/>
            <p:cNvSpPr>
              <a:spLocks/>
            </p:cNvSpPr>
            <p:nvPr/>
          </p:nvSpPr>
          <p:spPr bwMode="auto">
            <a:xfrm>
              <a:off x="3847" y="3126"/>
              <a:ext cx="33" cy="33"/>
            </a:xfrm>
            <a:custGeom>
              <a:avLst/>
              <a:gdLst>
                <a:gd name="T0" fmla="*/ 0 w 67"/>
                <a:gd name="T1" fmla="*/ 1 h 64"/>
                <a:gd name="T2" fmla="*/ 0 w 67"/>
                <a:gd name="T3" fmla="*/ 2 h 64"/>
                <a:gd name="T4" fmla="*/ 1 w 67"/>
                <a:gd name="T5" fmla="*/ 1 h 64"/>
                <a:gd name="T6" fmla="*/ 0 w 67"/>
                <a:gd name="T7" fmla="*/ 0 h 64"/>
                <a:gd name="T8" fmla="*/ 0 w 67"/>
                <a:gd name="T9" fmla="*/ 1 h 64"/>
                <a:gd name="T10" fmla="*/ 0 w 67"/>
                <a:gd name="T11" fmla="*/ 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8"/>
                  </a:moveTo>
                  <a:lnTo>
                    <a:pt x="42" y="64"/>
                  </a:lnTo>
                  <a:lnTo>
                    <a:pt x="67" y="38"/>
                  </a:lnTo>
                  <a:lnTo>
                    <a:pt x="2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29" name="Freeform 27"/>
            <p:cNvSpPr>
              <a:spLocks/>
            </p:cNvSpPr>
            <p:nvPr/>
          </p:nvSpPr>
          <p:spPr bwMode="auto">
            <a:xfrm>
              <a:off x="3867" y="3126"/>
              <a:ext cx="211" cy="163"/>
            </a:xfrm>
            <a:custGeom>
              <a:avLst/>
              <a:gdLst>
                <a:gd name="T0" fmla="*/ 1 w 420"/>
                <a:gd name="T1" fmla="*/ 3 h 325"/>
                <a:gd name="T2" fmla="*/ 1 w 420"/>
                <a:gd name="T3" fmla="*/ 3 h 325"/>
                <a:gd name="T4" fmla="*/ 2 w 420"/>
                <a:gd name="T5" fmla="*/ 2 h 325"/>
                <a:gd name="T6" fmla="*/ 2 w 420"/>
                <a:gd name="T7" fmla="*/ 2 h 325"/>
                <a:gd name="T8" fmla="*/ 2 w 420"/>
                <a:gd name="T9" fmla="*/ 2 h 325"/>
                <a:gd name="T10" fmla="*/ 3 w 420"/>
                <a:gd name="T11" fmla="*/ 1 h 325"/>
                <a:gd name="T12" fmla="*/ 3 w 420"/>
                <a:gd name="T13" fmla="*/ 1 h 325"/>
                <a:gd name="T14" fmla="*/ 3 w 420"/>
                <a:gd name="T15" fmla="*/ 1 h 325"/>
                <a:gd name="T16" fmla="*/ 4 w 420"/>
                <a:gd name="T17" fmla="*/ 1 h 325"/>
                <a:gd name="T18" fmla="*/ 4 w 420"/>
                <a:gd name="T19" fmla="*/ 1 h 325"/>
                <a:gd name="T20" fmla="*/ 4 w 420"/>
                <a:gd name="T21" fmla="*/ 1 h 325"/>
                <a:gd name="T22" fmla="*/ 5 w 420"/>
                <a:gd name="T23" fmla="*/ 1 h 325"/>
                <a:gd name="T24" fmla="*/ 5 w 420"/>
                <a:gd name="T25" fmla="*/ 1 h 325"/>
                <a:gd name="T26" fmla="*/ 5 w 420"/>
                <a:gd name="T27" fmla="*/ 2 h 325"/>
                <a:gd name="T28" fmla="*/ 6 w 420"/>
                <a:gd name="T29" fmla="*/ 2 h 325"/>
                <a:gd name="T30" fmla="*/ 6 w 420"/>
                <a:gd name="T31" fmla="*/ 2 h 325"/>
                <a:gd name="T32" fmla="*/ 6 w 420"/>
                <a:gd name="T33" fmla="*/ 2 h 325"/>
                <a:gd name="T34" fmla="*/ 6 w 420"/>
                <a:gd name="T35" fmla="*/ 3 h 325"/>
                <a:gd name="T36" fmla="*/ 6 w 420"/>
                <a:gd name="T37" fmla="*/ 3 h 325"/>
                <a:gd name="T38" fmla="*/ 6 w 420"/>
                <a:gd name="T39" fmla="*/ 3 h 325"/>
                <a:gd name="T40" fmla="*/ 6 w 420"/>
                <a:gd name="T41" fmla="*/ 4 h 325"/>
                <a:gd name="T42" fmla="*/ 6 w 420"/>
                <a:gd name="T43" fmla="*/ 4 h 325"/>
                <a:gd name="T44" fmla="*/ 6 w 420"/>
                <a:gd name="T45" fmla="*/ 4 h 325"/>
                <a:gd name="T46" fmla="*/ 6 w 420"/>
                <a:gd name="T47" fmla="*/ 5 h 325"/>
                <a:gd name="T48" fmla="*/ 6 w 420"/>
                <a:gd name="T49" fmla="*/ 5 h 325"/>
                <a:gd name="T50" fmla="*/ 6 w 420"/>
                <a:gd name="T51" fmla="*/ 5 h 325"/>
                <a:gd name="T52" fmla="*/ 7 w 420"/>
                <a:gd name="T53" fmla="*/ 6 h 325"/>
                <a:gd name="T54" fmla="*/ 7 w 420"/>
                <a:gd name="T55" fmla="*/ 5 h 325"/>
                <a:gd name="T56" fmla="*/ 7 w 420"/>
                <a:gd name="T57" fmla="*/ 5 h 325"/>
                <a:gd name="T58" fmla="*/ 7 w 420"/>
                <a:gd name="T59" fmla="*/ 5 h 325"/>
                <a:gd name="T60" fmla="*/ 7 w 420"/>
                <a:gd name="T61" fmla="*/ 4 h 325"/>
                <a:gd name="T62" fmla="*/ 7 w 420"/>
                <a:gd name="T63" fmla="*/ 4 h 325"/>
                <a:gd name="T64" fmla="*/ 7 w 420"/>
                <a:gd name="T65" fmla="*/ 4 h 325"/>
                <a:gd name="T66" fmla="*/ 7 w 420"/>
                <a:gd name="T67" fmla="*/ 3 h 325"/>
                <a:gd name="T68" fmla="*/ 7 w 420"/>
                <a:gd name="T69" fmla="*/ 3 h 325"/>
                <a:gd name="T70" fmla="*/ 7 w 420"/>
                <a:gd name="T71" fmla="*/ 3 h 325"/>
                <a:gd name="T72" fmla="*/ 7 w 420"/>
                <a:gd name="T73" fmla="*/ 2 h 325"/>
                <a:gd name="T74" fmla="*/ 7 w 420"/>
                <a:gd name="T75" fmla="*/ 2 h 325"/>
                <a:gd name="T76" fmla="*/ 6 w 420"/>
                <a:gd name="T77" fmla="*/ 2 h 325"/>
                <a:gd name="T78" fmla="*/ 6 w 420"/>
                <a:gd name="T79" fmla="*/ 1 h 325"/>
                <a:gd name="T80" fmla="*/ 6 w 420"/>
                <a:gd name="T81" fmla="*/ 1 h 325"/>
                <a:gd name="T82" fmla="*/ 5 w 420"/>
                <a:gd name="T83" fmla="*/ 1 h 325"/>
                <a:gd name="T84" fmla="*/ 5 w 420"/>
                <a:gd name="T85" fmla="*/ 1 h 325"/>
                <a:gd name="T86" fmla="*/ 5 w 420"/>
                <a:gd name="T87" fmla="*/ 1 h 325"/>
                <a:gd name="T88" fmla="*/ 5 w 420"/>
                <a:gd name="T89" fmla="*/ 1 h 325"/>
                <a:gd name="T90" fmla="*/ 4 w 420"/>
                <a:gd name="T91" fmla="*/ 1 h 325"/>
                <a:gd name="T92" fmla="*/ 4 w 420"/>
                <a:gd name="T93" fmla="*/ 1 h 325"/>
                <a:gd name="T94" fmla="*/ 4 w 420"/>
                <a:gd name="T95" fmla="*/ 0 h 325"/>
                <a:gd name="T96" fmla="*/ 3 w 420"/>
                <a:gd name="T97" fmla="*/ 1 h 325"/>
                <a:gd name="T98" fmla="*/ 3 w 420"/>
                <a:gd name="T99" fmla="*/ 1 h 325"/>
                <a:gd name="T100" fmla="*/ 3 w 420"/>
                <a:gd name="T101" fmla="*/ 1 h 325"/>
                <a:gd name="T102" fmla="*/ 2 w 420"/>
                <a:gd name="T103" fmla="*/ 1 h 325"/>
                <a:gd name="T104" fmla="*/ 2 w 420"/>
                <a:gd name="T105" fmla="*/ 1 h 325"/>
                <a:gd name="T106" fmla="*/ 2 w 420"/>
                <a:gd name="T107" fmla="*/ 1 h 325"/>
                <a:gd name="T108" fmla="*/ 2 w 420"/>
                <a:gd name="T109" fmla="*/ 1 h 325"/>
                <a:gd name="T110" fmla="*/ 1 w 420"/>
                <a:gd name="T111" fmla="*/ 2 h 325"/>
                <a:gd name="T112" fmla="*/ 1 w 420"/>
                <a:gd name="T113" fmla="*/ 2 h 325"/>
                <a:gd name="T114" fmla="*/ 1 w 420"/>
                <a:gd name="T115" fmla="*/ 2 h 325"/>
                <a:gd name="T116" fmla="*/ 1 w 420"/>
                <a:gd name="T117" fmla="*/ 3 h 325"/>
                <a:gd name="T118" fmla="*/ 0 w 420"/>
                <a:gd name="T119" fmla="*/ 3 h 3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0"/>
                <a:gd name="T181" fmla="*/ 0 h 325"/>
                <a:gd name="T182" fmla="*/ 420 w 420"/>
                <a:gd name="T183" fmla="*/ 325 h 3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0" h="325">
                  <a:moveTo>
                    <a:pt x="32" y="171"/>
                  </a:moveTo>
                  <a:lnTo>
                    <a:pt x="32" y="169"/>
                  </a:lnTo>
                  <a:lnTo>
                    <a:pt x="36" y="163"/>
                  </a:lnTo>
                  <a:lnTo>
                    <a:pt x="42" y="154"/>
                  </a:lnTo>
                  <a:lnTo>
                    <a:pt x="49" y="144"/>
                  </a:lnTo>
                  <a:lnTo>
                    <a:pt x="51" y="139"/>
                  </a:lnTo>
                  <a:lnTo>
                    <a:pt x="57" y="133"/>
                  </a:lnTo>
                  <a:lnTo>
                    <a:pt x="63" y="125"/>
                  </a:lnTo>
                  <a:lnTo>
                    <a:pt x="68" y="118"/>
                  </a:lnTo>
                  <a:lnTo>
                    <a:pt x="74" y="112"/>
                  </a:lnTo>
                  <a:lnTo>
                    <a:pt x="80" y="104"/>
                  </a:lnTo>
                  <a:lnTo>
                    <a:pt x="87" y="97"/>
                  </a:lnTo>
                  <a:lnTo>
                    <a:pt x="95" y="91"/>
                  </a:lnTo>
                  <a:lnTo>
                    <a:pt x="101" y="83"/>
                  </a:lnTo>
                  <a:lnTo>
                    <a:pt x="108" y="78"/>
                  </a:lnTo>
                  <a:lnTo>
                    <a:pt x="118" y="72"/>
                  </a:lnTo>
                  <a:lnTo>
                    <a:pt x="127" y="64"/>
                  </a:lnTo>
                  <a:lnTo>
                    <a:pt x="135" y="59"/>
                  </a:lnTo>
                  <a:lnTo>
                    <a:pt x="142" y="55"/>
                  </a:lnTo>
                  <a:lnTo>
                    <a:pt x="152" y="49"/>
                  </a:lnTo>
                  <a:lnTo>
                    <a:pt x="163" y="47"/>
                  </a:lnTo>
                  <a:lnTo>
                    <a:pt x="173" y="43"/>
                  </a:lnTo>
                  <a:lnTo>
                    <a:pt x="182" y="42"/>
                  </a:lnTo>
                  <a:lnTo>
                    <a:pt x="188" y="40"/>
                  </a:lnTo>
                  <a:lnTo>
                    <a:pt x="194" y="40"/>
                  </a:lnTo>
                  <a:lnTo>
                    <a:pt x="200" y="40"/>
                  </a:lnTo>
                  <a:lnTo>
                    <a:pt x="205" y="40"/>
                  </a:lnTo>
                  <a:lnTo>
                    <a:pt x="209" y="40"/>
                  </a:lnTo>
                  <a:lnTo>
                    <a:pt x="215" y="40"/>
                  </a:lnTo>
                  <a:lnTo>
                    <a:pt x="222" y="40"/>
                  </a:lnTo>
                  <a:lnTo>
                    <a:pt x="228" y="40"/>
                  </a:lnTo>
                  <a:lnTo>
                    <a:pt x="234" y="42"/>
                  </a:lnTo>
                  <a:lnTo>
                    <a:pt x="239" y="43"/>
                  </a:lnTo>
                  <a:lnTo>
                    <a:pt x="245" y="43"/>
                  </a:lnTo>
                  <a:lnTo>
                    <a:pt x="253" y="47"/>
                  </a:lnTo>
                  <a:lnTo>
                    <a:pt x="257" y="47"/>
                  </a:lnTo>
                  <a:lnTo>
                    <a:pt x="262" y="49"/>
                  </a:lnTo>
                  <a:lnTo>
                    <a:pt x="268" y="51"/>
                  </a:lnTo>
                  <a:lnTo>
                    <a:pt x="274" y="55"/>
                  </a:lnTo>
                  <a:lnTo>
                    <a:pt x="283" y="59"/>
                  </a:lnTo>
                  <a:lnTo>
                    <a:pt x="293" y="64"/>
                  </a:lnTo>
                  <a:lnTo>
                    <a:pt x="300" y="70"/>
                  </a:lnTo>
                  <a:lnTo>
                    <a:pt x="310" y="74"/>
                  </a:lnTo>
                  <a:lnTo>
                    <a:pt x="317" y="80"/>
                  </a:lnTo>
                  <a:lnTo>
                    <a:pt x="325" y="85"/>
                  </a:lnTo>
                  <a:lnTo>
                    <a:pt x="331" y="91"/>
                  </a:lnTo>
                  <a:lnTo>
                    <a:pt x="336" y="97"/>
                  </a:lnTo>
                  <a:lnTo>
                    <a:pt x="342" y="102"/>
                  </a:lnTo>
                  <a:lnTo>
                    <a:pt x="348" y="108"/>
                  </a:lnTo>
                  <a:lnTo>
                    <a:pt x="352" y="114"/>
                  </a:lnTo>
                  <a:lnTo>
                    <a:pt x="357" y="121"/>
                  </a:lnTo>
                  <a:lnTo>
                    <a:pt x="361" y="127"/>
                  </a:lnTo>
                  <a:lnTo>
                    <a:pt x="365" y="135"/>
                  </a:lnTo>
                  <a:lnTo>
                    <a:pt x="367" y="139"/>
                  </a:lnTo>
                  <a:lnTo>
                    <a:pt x="369" y="144"/>
                  </a:lnTo>
                  <a:lnTo>
                    <a:pt x="371" y="150"/>
                  </a:lnTo>
                  <a:lnTo>
                    <a:pt x="373" y="156"/>
                  </a:lnTo>
                  <a:lnTo>
                    <a:pt x="374" y="161"/>
                  </a:lnTo>
                  <a:lnTo>
                    <a:pt x="376" y="167"/>
                  </a:lnTo>
                  <a:lnTo>
                    <a:pt x="376" y="173"/>
                  </a:lnTo>
                  <a:lnTo>
                    <a:pt x="378" y="178"/>
                  </a:lnTo>
                  <a:lnTo>
                    <a:pt x="378" y="186"/>
                  </a:lnTo>
                  <a:lnTo>
                    <a:pt x="380" y="196"/>
                  </a:lnTo>
                  <a:lnTo>
                    <a:pt x="380" y="203"/>
                  </a:lnTo>
                  <a:lnTo>
                    <a:pt x="380" y="211"/>
                  </a:lnTo>
                  <a:lnTo>
                    <a:pt x="380" y="215"/>
                  </a:lnTo>
                  <a:lnTo>
                    <a:pt x="380" y="222"/>
                  </a:lnTo>
                  <a:lnTo>
                    <a:pt x="378" y="234"/>
                  </a:lnTo>
                  <a:lnTo>
                    <a:pt x="378" y="239"/>
                  </a:lnTo>
                  <a:lnTo>
                    <a:pt x="378" y="245"/>
                  </a:lnTo>
                  <a:lnTo>
                    <a:pt x="376" y="251"/>
                  </a:lnTo>
                  <a:lnTo>
                    <a:pt x="376" y="258"/>
                  </a:lnTo>
                  <a:lnTo>
                    <a:pt x="374" y="264"/>
                  </a:lnTo>
                  <a:lnTo>
                    <a:pt x="373" y="270"/>
                  </a:lnTo>
                  <a:lnTo>
                    <a:pt x="371" y="275"/>
                  </a:lnTo>
                  <a:lnTo>
                    <a:pt x="371" y="281"/>
                  </a:lnTo>
                  <a:lnTo>
                    <a:pt x="369" y="289"/>
                  </a:lnTo>
                  <a:lnTo>
                    <a:pt x="367" y="294"/>
                  </a:lnTo>
                  <a:lnTo>
                    <a:pt x="363" y="300"/>
                  </a:lnTo>
                  <a:lnTo>
                    <a:pt x="361" y="306"/>
                  </a:lnTo>
                  <a:lnTo>
                    <a:pt x="395" y="325"/>
                  </a:lnTo>
                  <a:lnTo>
                    <a:pt x="399" y="317"/>
                  </a:lnTo>
                  <a:lnTo>
                    <a:pt x="401" y="310"/>
                  </a:lnTo>
                  <a:lnTo>
                    <a:pt x="405" y="302"/>
                  </a:lnTo>
                  <a:lnTo>
                    <a:pt x="407" y="294"/>
                  </a:lnTo>
                  <a:lnTo>
                    <a:pt x="409" y="287"/>
                  </a:lnTo>
                  <a:lnTo>
                    <a:pt x="412" y="279"/>
                  </a:lnTo>
                  <a:lnTo>
                    <a:pt x="414" y="272"/>
                  </a:lnTo>
                  <a:lnTo>
                    <a:pt x="416" y="266"/>
                  </a:lnTo>
                  <a:lnTo>
                    <a:pt x="416" y="258"/>
                  </a:lnTo>
                  <a:lnTo>
                    <a:pt x="416" y="251"/>
                  </a:lnTo>
                  <a:lnTo>
                    <a:pt x="418" y="245"/>
                  </a:lnTo>
                  <a:lnTo>
                    <a:pt x="418" y="239"/>
                  </a:lnTo>
                  <a:lnTo>
                    <a:pt x="418" y="232"/>
                  </a:lnTo>
                  <a:lnTo>
                    <a:pt x="420" y="226"/>
                  </a:lnTo>
                  <a:lnTo>
                    <a:pt x="420" y="220"/>
                  </a:lnTo>
                  <a:lnTo>
                    <a:pt x="420" y="216"/>
                  </a:lnTo>
                  <a:lnTo>
                    <a:pt x="420" y="213"/>
                  </a:lnTo>
                  <a:lnTo>
                    <a:pt x="420" y="205"/>
                  </a:lnTo>
                  <a:lnTo>
                    <a:pt x="420" y="197"/>
                  </a:lnTo>
                  <a:lnTo>
                    <a:pt x="418" y="194"/>
                  </a:lnTo>
                  <a:lnTo>
                    <a:pt x="418" y="188"/>
                  </a:lnTo>
                  <a:lnTo>
                    <a:pt x="418" y="182"/>
                  </a:lnTo>
                  <a:lnTo>
                    <a:pt x="418" y="177"/>
                  </a:lnTo>
                  <a:lnTo>
                    <a:pt x="416" y="171"/>
                  </a:lnTo>
                  <a:lnTo>
                    <a:pt x="414" y="165"/>
                  </a:lnTo>
                  <a:lnTo>
                    <a:pt x="412" y="158"/>
                  </a:lnTo>
                  <a:lnTo>
                    <a:pt x="412" y="150"/>
                  </a:lnTo>
                  <a:lnTo>
                    <a:pt x="409" y="142"/>
                  </a:lnTo>
                  <a:lnTo>
                    <a:pt x="407" y="137"/>
                  </a:lnTo>
                  <a:lnTo>
                    <a:pt x="403" y="127"/>
                  </a:lnTo>
                  <a:lnTo>
                    <a:pt x="401" y="121"/>
                  </a:lnTo>
                  <a:lnTo>
                    <a:pt x="395" y="112"/>
                  </a:lnTo>
                  <a:lnTo>
                    <a:pt x="392" y="106"/>
                  </a:lnTo>
                  <a:lnTo>
                    <a:pt x="386" y="97"/>
                  </a:lnTo>
                  <a:lnTo>
                    <a:pt x="380" y="89"/>
                  </a:lnTo>
                  <a:lnTo>
                    <a:pt x="374" y="81"/>
                  </a:lnTo>
                  <a:lnTo>
                    <a:pt x="369" y="76"/>
                  </a:lnTo>
                  <a:lnTo>
                    <a:pt x="361" y="66"/>
                  </a:lnTo>
                  <a:lnTo>
                    <a:pt x="354" y="61"/>
                  </a:lnTo>
                  <a:lnTo>
                    <a:pt x="344" y="53"/>
                  </a:lnTo>
                  <a:lnTo>
                    <a:pt x="335" y="45"/>
                  </a:lnTo>
                  <a:lnTo>
                    <a:pt x="331" y="42"/>
                  </a:lnTo>
                  <a:lnTo>
                    <a:pt x="325" y="40"/>
                  </a:lnTo>
                  <a:lnTo>
                    <a:pt x="319" y="36"/>
                  </a:lnTo>
                  <a:lnTo>
                    <a:pt x="314" y="32"/>
                  </a:lnTo>
                  <a:lnTo>
                    <a:pt x="308" y="30"/>
                  </a:lnTo>
                  <a:lnTo>
                    <a:pt x="302" y="26"/>
                  </a:lnTo>
                  <a:lnTo>
                    <a:pt x="296" y="24"/>
                  </a:lnTo>
                  <a:lnTo>
                    <a:pt x="291" y="21"/>
                  </a:lnTo>
                  <a:lnTo>
                    <a:pt x="285" y="19"/>
                  </a:lnTo>
                  <a:lnTo>
                    <a:pt x="277" y="15"/>
                  </a:lnTo>
                  <a:lnTo>
                    <a:pt x="270" y="13"/>
                  </a:lnTo>
                  <a:lnTo>
                    <a:pt x="264" y="11"/>
                  </a:lnTo>
                  <a:lnTo>
                    <a:pt x="258" y="9"/>
                  </a:lnTo>
                  <a:lnTo>
                    <a:pt x="251" y="7"/>
                  </a:lnTo>
                  <a:lnTo>
                    <a:pt x="243" y="4"/>
                  </a:lnTo>
                  <a:lnTo>
                    <a:pt x="238" y="4"/>
                  </a:lnTo>
                  <a:lnTo>
                    <a:pt x="232" y="2"/>
                  </a:lnTo>
                  <a:lnTo>
                    <a:pt x="226" y="2"/>
                  </a:lnTo>
                  <a:lnTo>
                    <a:pt x="219" y="2"/>
                  </a:lnTo>
                  <a:lnTo>
                    <a:pt x="213" y="2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0" y="2"/>
                  </a:lnTo>
                  <a:lnTo>
                    <a:pt x="175" y="4"/>
                  </a:lnTo>
                  <a:lnTo>
                    <a:pt x="169" y="4"/>
                  </a:lnTo>
                  <a:lnTo>
                    <a:pt x="163" y="7"/>
                  </a:lnTo>
                  <a:lnTo>
                    <a:pt x="156" y="9"/>
                  </a:lnTo>
                  <a:lnTo>
                    <a:pt x="150" y="11"/>
                  </a:lnTo>
                  <a:lnTo>
                    <a:pt x="144" y="13"/>
                  </a:lnTo>
                  <a:lnTo>
                    <a:pt x="139" y="15"/>
                  </a:lnTo>
                  <a:lnTo>
                    <a:pt x="133" y="17"/>
                  </a:lnTo>
                  <a:lnTo>
                    <a:pt x="127" y="21"/>
                  </a:lnTo>
                  <a:lnTo>
                    <a:pt x="122" y="24"/>
                  </a:lnTo>
                  <a:lnTo>
                    <a:pt x="116" y="28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9" y="38"/>
                  </a:lnTo>
                  <a:lnTo>
                    <a:pt x="91" y="43"/>
                  </a:lnTo>
                  <a:lnTo>
                    <a:pt x="85" y="47"/>
                  </a:lnTo>
                  <a:lnTo>
                    <a:pt x="80" y="51"/>
                  </a:lnTo>
                  <a:lnTo>
                    <a:pt x="74" y="57"/>
                  </a:lnTo>
                  <a:lnTo>
                    <a:pt x="70" y="62"/>
                  </a:lnTo>
                  <a:lnTo>
                    <a:pt x="61" y="70"/>
                  </a:lnTo>
                  <a:lnTo>
                    <a:pt x="53" y="78"/>
                  </a:lnTo>
                  <a:lnTo>
                    <a:pt x="46" y="85"/>
                  </a:lnTo>
                  <a:lnTo>
                    <a:pt x="40" y="93"/>
                  </a:lnTo>
                  <a:lnTo>
                    <a:pt x="34" y="100"/>
                  </a:lnTo>
                  <a:lnTo>
                    <a:pt x="28" y="106"/>
                  </a:lnTo>
                  <a:lnTo>
                    <a:pt x="21" y="114"/>
                  </a:lnTo>
                  <a:lnTo>
                    <a:pt x="17" y="121"/>
                  </a:lnTo>
                  <a:lnTo>
                    <a:pt x="13" y="125"/>
                  </a:lnTo>
                  <a:lnTo>
                    <a:pt x="9" y="133"/>
                  </a:lnTo>
                  <a:lnTo>
                    <a:pt x="6" y="137"/>
                  </a:lnTo>
                  <a:lnTo>
                    <a:pt x="4" y="14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32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0" name="Freeform 28"/>
            <p:cNvSpPr>
              <a:spLocks/>
            </p:cNvSpPr>
            <p:nvPr/>
          </p:nvSpPr>
          <p:spPr bwMode="auto">
            <a:xfrm>
              <a:off x="3862" y="3198"/>
              <a:ext cx="206" cy="100"/>
            </a:xfrm>
            <a:custGeom>
              <a:avLst/>
              <a:gdLst>
                <a:gd name="T0" fmla="*/ 0 w 413"/>
                <a:gd name="T1" fmla="*/ 0 h 202"/>
                <a:gd name="T2" fmla="*/ 0 w 413"/>
                <a:gd name="T3" fmla="*/ 0 h 202"/>
                <a:gd name="T4" fmla="*/ 0 w 413"/>
                <a:gd name="T5" fmla="*/ 0 h 202"/>
                <a:gd name="T6" fmla="*/ 1 w 413"/>
                <a:gd name="T7" fmla="*/ 0 h 202"/>
                <a:gd name="T8" fmla="*/ 1 w 413"/>
                <a:gd name="T9" fmla="*/ 1 h 202"/>
                <a:gd name="T10" fmla="*/ 1 w 413"/>
                <a:gd name="T11" fmla="*/ 1 h 202"/>
                <a:gd name="T12" fmla="*/ 2 w 413"/>
                <a:gd name="T13" fmla="*/ 1 h 202"/>
                <a:gd name="T14" fmla="*/ 2 w 413"/>
                <a:gd name="T15" fmla="*/ 1 h 202"/>
                <a:gd name="T16" fmla="*/ 2 w 413"/>
                <a:gd name="T17" fmla="*/ 1 h 202"/>
                <a:gd name="T18" fmla="*/ 2 w 413"/>
                <a:gd name="T19" fmla="*/ 1 h 202"/>
                <a:gd name="T20" fmla="*/ 3 w 413"/>
                <a:gd name="T21" fmla="*/ 1 h 202"/>
                <a:gd name="T22" fmla="*/ 3 w 413"/>
                <a:gd name="T23" fmla="*/ 1 h 202"/>
                <a:gd name="T24" fmla="*/ 3 w 413"/>
                <a:gd name="T25" fmla="*/ 1 h 202"/>
                <a:gd name="T26" fmla="*/ 3 w 413"/>
                <a:gd name="T27" fmla="*/ 1 h 202"/>
                <a:gd name="T28" fmla="*/ 3 w 413"/>
                <a:gd name="T29" fmla="*/ 1 h 202"/>
                <a:gd name="T30" fmla="*/ 3 w 413"/>
                <a:gd name="T31" fmla="*/ 1 h 202"/>
                <a:gd name="T32" fmla="*/ 3 w 413"/>
                <a:gd name="T33" fmla="*/ 2 h 202"/>
                <a:gd name="T34" fmla="*/ 3 w 413"/>
                <a:gd name="T35" fmla="*/ 2 h 202"/>
                <a:gd name="T36" fmla="*/ 4 w 413"/>
                <a:gd name="T37" fmla="*/ 2 h 202"/>
                <a:gd name="T38" fmla="*/ 4 w 413"/>
                <a:gd name="T39" fmla="*/ 2 h 202"/>
                <a:gd name="T40" fmla="*/ 4 w 413"/>
                <a:gd name="T41" fmla="*/ 2 h 202"/>
                <a:gd name="T42" fmla="*/ 5 w 413"/>
                <a:gd name="T43" fmla="*/ 2 h 202"/>
                <a:gd name="T44" fmla="*/ 5 w 413"/>
                <a:gd name="T45" fmla="*/ 2 h 202"/>
                <a:gd name="T46" fmla="*/ 5 w 413"/>
                <a:gd name="T47" fmla="*/ 2 h 202"/>
                <a:gd name="T48" fmla="*/ 5 w 413"/>
                <a:gd name="T49" fmla="*/ 3 h 202"/>
                <a:gd name="T50" fmla="*/ 6 w 413"/>
                <a:gd name="T51" fmla="*/ 2 h 202"/>
                <a:gd name="T52" fmla="*/ 6 w 413"/>
                <a:gd name="T53" fmla="*/ 2 h 202"/>
                <a:gd name="T54" fmla="*/ 6 w 413"/>
                <a:gd name="T55" fmla="*/ 2 h 202"/>
                <a:gd name="T56" fmla="*/ 5 w 413"/>
                <a:gd name="T57" fmla="*/ 2 h 202"/>
                <a:gd name="T58" fmla="*/ 5 w 413"/>
                <a:gd name="T59" fmla="*/ 2 h 202"/>
                <a:gd name="T60" fmla="*/ 5 w 413"/>
                <a:gd name="T61" fmla="*/ 2 h 202"/>
                <a:gd name="T62" fmla="*/ 5 w 413"/>
                <a:gd name="T63" fmla="*/ 2 h 202"/>
                <a:gd name="T64" fmla="*/ 5 w 413"/>
                <a:gd name="T65" fmla="*/ 2 h 202"/>
                <a:gd name="T66" fmla="*/ 4 w 413"/>
                <a:gd name="T67" fmla="*/ 2 h 202"/>
                <a:gd name="T68" fmla="*/ 4 w 413"/>
                <a:gd name="T69" fmla="*/ 1 h 202"/>
                <a:gd name="T70" fmla="*/ 4 w 413"/>
                <a:gd name="T71" fmla="*/ 1 h 202"/>
                <a:gd name="T72" fmla="*/ 4 w 413"/>
                <a:gd name="T73" fmla="*/ 1 h 202"/>
                <a:gd name="T74" fmla="*/ 4 w 413"/>
                <a:gd name="T75" fmla="*/ 1 h 202"/>
                <a:gd name="T76" fmla="*/ 4 w 413"/>
                <a:gd name="T77" fmla="*/ 1 h 202"/>
                <a:gd name="T78" fmla="*/ 4 w 413"/>
                <a:gd name="T79" fmla="*/ 1 h 202"/>
                <a:gd name="T80" fmla="*/ 4 w 413"/>
                <a:gd name="T81" fmla="*/ 1 h 202"/>
                <a:gd name="T82" fmla="*/ 3 w 413"/>
                <a:gd name="T83" fmla="*/ 0 h 202"/>
                <a:gd name="T84" fmla="*/ 3 w 413"/>
                <a:gd name="T85" fmla="*/ 0 h 202"/>
                <a:gd name="T86" fmla="*/ 3 w 413"/>
                <a:gd name="T87" fmla="*/ 0 h 202"/>
                <a:gd name="T88" fmla="*/ 3 w 413"/>
                <a:gd name="T89" fmla="*/ 0 h 202"/>
                <a:gd name="T90" fmla="*/ 2 w 413"/>
                <a:gd name="T91" fmla="*/ 0 h 202"/>
                <a:gd name="T92" fmla="*/ 2 w 413"/>
                <a:gd name="T93" fmla="*/ 0 h 202"/>
                <a:gd name="T94" fmla="*/ 2 w 413"/>
                <a:gd name="T95" fmla="*/ 0 h 202"/>
                <a:gd name="T96" fmla="*/ 0 w 413"/>
                <a:gd name="T97" fmla="*/ 0 h 2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3"/>
                <a:gd name="T148" fmla="*/ 0 h 202"/>
                <a:gd name="T149" fmla="*/ 413 w 413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3" h="202">
                  <a:moveTo>
                    <a:pt x="0" y="29"/>
                  </a:moveTo>
                  <a:lnTo>
                    <a:pt x="10" y="33"/>
                  </a:lnTo>
                  <a:lnTo>
                    <a:pt x="18" y="36"/>
                  </a:lnTo>
                  <a:lnTo>
                    <a:pt x="27" y="40"/>
                  </a:lnTo>
                  <a:lnTo>
                    <a:pt x="38" y="46"/>
                  </a:lnTo>
                  <a:lnTo>
                    <a:pt x="48" y="50"/>
                  </a:lnTo>
                  <a:lnTo>
                    <a:pt x="59" y="55"/>
                  </a:lnTo>
                  <a:lnTo>
                    <a:pt x="69" y="59"/>
                  </a:lnTo>
                  <a:lnTo>
                    <a:pt x="80" y="63"/>
                  </a:lnTo>
                  <a:lnTo>
                    <a:pt x="90" y="67"/>
                  </a:lnTo>
                  <a:lnTo>
                    <a:pt x="99" y="73"/>
                  </a:lnTo>
                  <a:lnTo>
                    <a:pt x="109" y="76"/>
                  </a:lnTo>
                  <a:lnTo>
                    <a:pt x="120" y="80"/>
                  </a:lnTo>
                  <a:lnTo>
                    <a:pt x="128" y="86"/>
                  </a:lnTo>
                  <a:lnTo>
                    <a:pt x="139" y="90"/>
                  </a:lnTo>
                  <a:lnTo>
                    <a:pt x="149" y="93"/>
                  </a:lnTo>
                  <a:lnTo>
                    <a:pt x="158" y="99"/>
                  </a:lnTo>
                  <a:lnTo>
                    <a:pt x="164" y="95"/>
                  </a:lnTo>
                  <a:lnTo>
                    <a:pt x="173" y="90"/>
                  </a:lnTo>
                  <a:lnTo>
                    <a:pt x="181" y="84"/>
                  </a:lnTo>
                  <a:lnTo>
                    <a:pt x="191" y="78"/>
                  </a:lnTo>
                  <a:lnTo>
                    <a:pt x="198" y="73"/>
                  </a:lnTo>
                  <a:lnTo>
                    <a:pt x="208" y="73"/>
                  </a:lnTo>
                  <a:lnTo>
                    <a:pt x="212" y="74"/>
                  </a:lnTo>
                  <a:lnTo>
                    <a:pt x="217" y="76"/>
                  </a:lnTo>
                  <a:lnTo>
                    <a:pt x="223" y="80"/>
                  </a:lnTo>
                  <a:lnTo>
                    <a:pt x="229" y="88"/>
                  </a:lnTo>
                  <a:lnTo>
                    <a:pt x="234" y="92"/>
                  </a:lnTo>
                  <a:lnTo>
                    <a:pt x="238" y="97"/>
                  </a:lnTo>
                  <a:lnTo>
                    <a:pt x="240" y="103"/>
                  </a:lnTo>
                  <a:lnTo>
                    <a:pt x="240" y="109"/>
                  </a:lnTo>
                  <a:lnTo>
                    <a:pt x="240" y="116"/>
                  </a:lnTo>
                  <a:lnTo>
                    <a:pt x="240" y="124"/>
                  </a:lnTo>
                  <a:lnTo>
                    <a:pt x="242" y="131"/>
                  </a:lnTo>
                  <a:lnTo>
                    <a:pt x="244" y="139"/>
                  </a:lnTo>
                  <a:lnTo>
                    <a:pt x="251" y="141"/>
                  </a:lnTo>
                  <a:lnTo>
                    <a:pt x="261" y="147"/>
                  </a:lnTo>
                  <a:lnTo>
                    <a:pt x="270" y="150"/>
                  </a:lnTo>
                  <a:lnTo>
                    <a:pt x="278" y="154"/>
                  </a:lnTo>
                  <a:lnTo>
                    <a:pt x="288" y="158"/>
                  </a:lnTo>
                  <a:lnTo>
                    <a:pt x="297" y="162"/>
                  </a:lnTo>
                  <a:lnTo>
                    <a:pt x="307" y="166"/>
                  </a:lnTo>
                  <a:lnTo>
                    <a:pt x="316" y="171"/>
                  </a:lnTo>
                  <a:lnTo>
                    <a:pt x="326" y="175"/>
                  </a:lnTo>
                  <a:lnTo>
                    <a:pt x="335" y="179"/>
                  </a:lnTo>
                  <a:lnTo>
                    <a:pt x="345" y="183"/>
                  </a:lnTo>
                  <a:lnTo>
                    <a:pt x="354" y="187"/>
                  </a:lnTo>
                  <a:lnTo>
                    <a:pt x="364" y="190"/>
                  </a:lnTo>
                  <a:lnTo>
                    <a:pt x="373" y="194"/>
                  </a:lnTo>
                  <a:lnTo>
                    <a:pt x="383" y="198"/>
                  </a:lnTo>
                  <a:lnTo>
                    <a:pt x="392" y="202"/>
                  </a:lnTo>
                  <a:lnTo>
                    <a:pt x="413" y="173"/>
                  </a:lnTo>
                  <a:lnTo>
                    <a:pt x="411" y="173"/>
                  </a:lnTo>
                  <a:lnTo>
                    <a:pt x="405" y="169"/>
                  </a:lnTo>
                  <a:lnTo>
                    <a:pt x="398" y="166"/>
                  </a:lnTo>
                  <a:lnTo>
                    <a:pt x="388" y="164"/>
                  </a:lnTo>
                  <a:lnTo>
                    <a:pt x="383" y="160"/>
                  </a:lnTo>
                  <a:lnTo>
                    <a:pt x="377" y="158"/>
                  </a:lnTo>
                  <a:lnTo>
                    <a:pt x="371" y="154"/>
                  </a:lnTo>
                  <a:lnTo>
                    <a:pt x="366" y="152"/>
                  </a:lnTo>
                  <a:lnTo>
                    <a:pt x="360" y="150"/>
                  </a:lnTo>
                  <a:lnTo>
                    <a:pt x="352" y="147"/>
                  </a:lnTo>
                  <a:lnTo>
                    <a:pt x="345" y="143"/>
                  </a:lnTo>
                  <a:lnTo>
                    <a:pt x="339" y="141"/>
                  </a:lnTo>
                  <a:lnTo>
                    <a:pt x="331" y="137"/>
                  </a:lnTo>
                  <a:lnTo>
                    <a:pt x="324" y="135"/>
                  </a:lnTo>
                  <a:lnTo>
                    <a:pt x="318" y="131"/>
                  </a:lnTo>
                  <a:lnTo>
                    <a:pt x="312" y="130"/>
                  </a:lnTo>
                  <a:lnTo>
                    <a:pt x="305" y="126"/>
                  </a:lnTo>
                  <a:lnTo>
                    <a:pt x="299" y="124"/>
                  </a:lnTo>
                  <a:lnTo>
                    <a:pt x="293" y="122"/>
                  </a:lnTo>
                  <a:lnTo>
                    <a:pt x="288" y="120"/>
                  </a:lnTo>
                  <a:lnTo>
                    <a:pt x="278" y="114"/>
                  </a:lnTo>
                  <a:lnTo>
                    <a:pt x="272" y="111"/>
                  </a:lnTo>
                  <a:lnTo>
                    <a:pt x="267" y="107"/>
                  </a:lnTo>
                  <a:lnTo>
                    <a:pt x="269" y="99"/>
                  </a:lnTo>
                  <a:lnTo>
                    <a:pt x="270" y="93"/>
                  </a:lnTo>
                  <a:lnTo>
                    <a:pt x="272" y="88"/>
                  </a:lnTo>
                  <a:lnTo>
                    <a:pt x="272" y="80"/>
                  </a:lnTo>
                  <a:lnTo>
                    <a:pt x="267" y="73"/>
                  </a:lnTo>
                  <a:lnTo>
                    <a:pt x="261" y="65"/>
                  </a:lnTo>
                  <a:lnTo>
                    <a:pt x="255" y="59"/>
                  </a:lnTo>
                  <a:lnTo>
                    <a:pt x="250" y="54"/>
                  </a:lnTo>
                  <a:lnTo>
                    <a:pt x="242" y="46"/>
                  </a:lnTo>
                  <a:lnTo>
                    <a:pt x="234" y="44"/>
                  </a:lnTo>
                  <a:lnTo>
                    <a:pt x="227" y="40"/>
                  </a:lnTo>
                  <a:lnTo>
                    <a:pt x="219" y="38"/>
                  </a:lnTo>
                  <a:lnTo>
                    <a:pt x="212" y="36"/>
                  </a:lnTo>
                  <a:lnTo>
                    <a:pt x="204" y="36"/>
                  </a:lnTo>
                  <a:lnTo>
                    <a:pt x="194" y="36"/>
                  </a:lnTo>
                  <a:lnTo>
                    <a:pt x="187" y="38"/>
                  </a:lnTo>
                  <a:lnTo>
                    <a:pt x="179" y="42"/>
                  </a:lnTo>
                  <a:lnTo>
                    <a:pt x="172" y="46"/>
                  </a:lnTo>
                  <a:lnTo>
                    <a:pt x="162" y="52"/>
                  </a:lnTo>
                  <a:lnTo>
                    <a:pt x="156" y="57"/>
                  </a:lnTo>
                  <a:lnTo>
                    <a:pt x="1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1" name="Freeform 29"/>
            <p:cNvSpPr>
              <a:spLocks/>
            </p:cNvSpPr>
            <p:nvPr/>
          </p:nvSpPr>
          <p:spPr bwMode="auto">
            <a:xfrm>
              <a:off x="3629" y="3251"/>
              <a:ext cx="615" cy="496"/>
            </a:xfrm>
            <a:custGeom>
              <a:avLst/>
              <a:gdLst>
                <a:gd name="T0" fmla="*/ 1 w 1230"/>
                <a:gd name="T1" fmla="*/ 0 h 992"/>
                <a:gd name="T2" fmla="*/ 10 w 1230"/>
                <a:gd name="T3" fmla="*/ 15 h 992"/>
                <a:gd name="T4" fmla="*/ 19 w 1230"/>
                <a:gd name="T5" fmla="*/ 10 h 992"/>
                <a:gd name="T6" fmla="*/ 20 w 1230"/>
                <a:gd name="T7" fmla="*/ 10 h 992"/>
                <a:gd name="T8" fmla="*/ 10 w 1230"/>
                <a:gd name="T9" fmla="*/ 16 h 992"/>
                <a:gd name="T10" fmla="*/ 0 w 1230"/>
                <a:gd name="T11" fmla="*/ 1 h 992"/>
                <a:gd name="T12" fmla="*/ 1 w 1230"/>
                <a:gd name="T13" fmla="*/ 0 h 992"/>
                <a:gd name="T14" fmla="*/ 1 w 1230"/>
                <a:gd name="T15" fmla="*/ 0 h 9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0"/>
                <a:gd name="T25" fmla="*/ 0 h 992"/>
                <a:gd name="T26" fmla="*/ 1230 w 1230"/>
                <a:gd name="T27" fmla="*/ 992 h 9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0" h="992">
                  <a:moveTo>
                    <a:pt x="21" y="0"/>
                  </a:moveTo>
                  <a:lnTo>
                    <a:pt x="612" y="946"/>
                  </a:lnTo>
                  <a:lnTo>
                    <a:pt x="1213" y="578"/>
                  </a:lnTo>
                  <a:lnTo>
                    <a:pt x="1230" y="606"/>
                  </a:lnTo>
                  <a:lnTo>
                    <a:pt x="602" y="992"/>
                  </a:lnTo>
                  <a:lnTo>
                    <a:pt x="0" y="2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2" name="Freeform 30"/>
            <p:cNvSpPr>
              <a:spLocks/>
            </p:cNvSpPr>
            <p:nvPr/>
          </p:nvSpPr>
          <p:spPr bwMode="auto">
            <a:xfrm>
              <a:off x="3632" y="3251"/>
              <a:ext cx="603" cy="305"/>
            </a:xfrm>
            <a:custGeom>
              <a:avLst/>
              <a:gdLst>
                <a:gd name="T0" fmla="*/ 0 w 1208"/>
                <a:gd name="T1" fmla="*/ 0 h 610"/>
                <a:gd name="T2" fmla="*/ 18 w 1208"/>
                <a:gd name="T3" fmla="*/ 10 h 610"/>
                <a:gd name="T4" fmla="*/ 18 w 1208"/>
                <a:gd name="T5" fmla="*/ 10 h 610"/>
                <a:gd name="T6" fmla="*/ 0 w 1208"/>
                <a:gd name="T7" fmla="*/ 1 h 610"/>
                <a:gd name="T8" fmla="*/ 0 w 1208"/>
                <a:gd name="T9" fmla="*/ 0 h 610"/>
                <a:gd name="T10" fmla="*/ 0 w 1208"/>
                <a:gd name="T11" fmla="*/ 0 h 6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8"/>
                <a:gd name="T19" fmla="*/ 0 h 610"/>
                <a:gd name="T20" fmla="*/ 1208 w 1208"/>
                <a:gd name="T21" fmla="*/ 610 h 6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8" h="610">
                  <a:moveTo>
                    <a:pt x="16" y="0"/>
                  </a:moveTo>
                  <a:lnTo>
                    <a:pt x="1208" y="581"/>
                  </a:lnTo>
                  <a:lnTo>
                    <a:pt x="1192" y="610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3" name="Freeform 31"/>
            <p:cNvSpPr>
              <a:spLocks/>
            </p:cNvSpPr>
            <p:nvPr/>
          </p:nvSpPr>
          <p:spPr bwMode="auto">
            <a:xfrm>
              <a:off x="3828" y="3432"/>
              <a:ext cx="269" cy="200"/>
            </a:xfrm>
            <a:custGeom>
              <a:avLst/>
              <a:gdLst>
                <a:gd name="T0" fmla="*/ 1 w 538"/>
                <a:gd name="T1" fmla="*/ 0 h 399"/>
                <a:gd name="T2" fmla="*/ 5 w 538"/>
                <a:gd name="T3" fmla="*/ 6 h 399"/>
                <a:gd name="T4" fmla="*/ 9 w 538"/>
                <a:gd name="T5" fmla="*/ 4 h 399"/>
                <a:gd name="T6" fmla="*/ 9 w 538"/>
                <a:gd name="T7" fmla="*/ 4 h 399"/>
                <a:gd name="T8" fmla="*/ 5 w 538"/>
                <a:gd name="T9" fmla="*/ 7 h 399"/>
                <a:gd name="T10" fmla="*/ 0 w 538"/>
                <a:gd name="T11" fmla="*/ 1 h 399"/>
                <a:gd name="T12" fmla="*/ 1 w 538"/>
                <a:gd name="T13" fmla="*/ 0 h 399"/>
                <a:gd name="T14" fmla="*/ 1 w 538"/>
                <a:gd name="T15" fmla="*/ 0 h 3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8"/>
                <a:gd name="T25" fmla="*/ 0 h 399"/>
                <a:gd name="T26" fmla="*/ 538 w 538"/>
                <a:gd name="T27" fmla="*/ 399 h 3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8" h="399">
                  <a:moveTo>
                    <a:pt x="27" y="0"/>
                  </a:moveTo>
                  <a:lnTo>
                    <a:pt x="274" y="355"/>
                  </a:lnTo>
                  <a:lnTo>
                    <a:pt x="523" y="226"/>
                  </a:lnTo>
                  <a:lnTo>
                    <a:pt x="538" y="255"/>
                  </a:lnTo>
                  <a:lnTo>
                    <a:pt x="262" y="399"/>
                  </a:lnTo>
                  <a:lnTo>
                    <a:pt x="0" y="2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4" name="Freeform 32"/>
            <p:cNvSpPr>
              <a:spLocks/>
            </p:cNvSpPr>
            <p:nvPr/>
          </p:nvSpPr>
          <p:spPr bwMode="auto">
            <a:xfrm>
              <a:off x="3912" y="3676"/>
              <a:ext cx="34" cy="28"/>
            </a:xfrm>
            <a:custGeom>
              <a:avLst/>
              <a:gdLst>
                <a:gd name="T0" fmla="*/ 1 w 69"/>
                <a:gd name="T1" fmla="*/ 0 h 57"/>
                <a:gd name="T2" fmla="*/ 0 w 69"/>
                <a:gd name="T3" fmla="*/ 0 h 57"/>
                <a:gd name="T4" fmla="*/ 0 w 69"/>
                <a:gd name="T5" fmla="*/ 0 h 57"/>
                <a:gd name="T6" fmla="*/ 0 w 69"/>
                <a:gd name="T7" fmla="*/ 0 h 57"/>
                <a:gd name="T8" fmla="*/ 1 w 69"/>
                <a:gd name="T9" fmla="*/ 0 h 57"/>
                <a:gd name="T10" fmla="*/ 1 w 69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57"/>
                <a:gd name="T20" fmla="*/ 69 w 69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57">
                  <a:moveTo>
                    <a:pt x="69" y="31"/>
                  </a:moveTo>
                  <a:lnTo>
                    <a:pt x="14" y="57"/>
                  </a:lnTo>
                  <a:lnTo>
                    <a:pt x="0" y="29"/>
                  </a:lnTo>
                  <a:lnTo>
                    <a:pt x="53" y="0"/>
                  </a:lnTo>
                  <a:lnTo>
                    <a:pt x="6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5" name="Freeform 33"/>
            <p:cNvSpPr>
              <a:spLocks/>
            </p:cNvSpPr>
            <p:nvPr/>
          </p:nvSpPr>
          <p:spPr bwMode="auto">
            <a:xfrm>
              <a:off x="3871" y="3621"/>
              <a:ext cx="34" cy="27"/>
            </a:xfrm>
            <a:custGeom>
              <a:avLst/>
              <a:gdLst>
                <a:gd name="T0" fmla="*/ 2 w 67"/>
                <a:gd name="T1" fmla="*/ 0 h 55"/>
                <a:gd name="T2" fmla="*/ 1 w 67"/>
                <a:gd name="T3" fmla="*/ 0 h 55"/>
                <a:gd name="T4" fmla="*/ 0 w 67"/>
                <a:gd name="T5" fmla="*/ 0 h 55"/>
                <a:gd name="T6" fmla="*/ 1 w 67"/>
                <a:gd name="T7" fmla="*/ 0 h 55"/>
                <a:gd name="T8" fmla="*/ 2 w 67"/>
                <a:gd name="T9" fmla="*/ 0 h 55"/>
                <a:gd name="T10" fmla="*/ 2 w 67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55"/>
                <a:gd name="T20" fmla="*/ 67 w 67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55">
                  <a:moveTo>
                    <a:pt x="67" y="31"/>
                  </a:moveTo>
                  <a:lnTo>
                    <a:pt x="14" y="55"/>
                  </a:lnTo>
                  <a:lnTo>
                    <a:pt x="0" y="25"/>
                  </a:lnTo>
                  <a:lnTo>
                    <a:pt x="52" y="0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6" name="Freeform 34"/>
            <p:cNvSpPr>
              <a:spLocks/>
            </p:cNvSpPr>
            <p:nvPr/>
          </p:nvSpPr>
          <p:spPr bwMode="auto">
            <a:xfrm>
              <a:off x="3828" y="3431"/>
              <a:ext cx="261" cy="130"/>
            </a:xfrm>
            <a:custGeom>
              <a:avLst/>
              <a:gdLst>
                <a:gd name="T0" fmla="*/ 8 w 523"/>
                <a:gd name="T1" fmla="*/ 4 h 258"/>
                <a:gd name="T2" fmla="*/ 7 w 523"/>
                <a:gd name="T3" fmla="*/ 5 h 258"/>
                <a:gd name="T4" fmla="*/ 0 w 523"/>
                <a:gd name="T5" fmla="*/ 1 h 258"/>
                <a:gd name="T6" fmla="*/ 0 w 523"/>
                <a:gd name="T7" fmla="*/ 0 h 258"/>
                <a:gd name="T8" fmla="*/ 8 w 523"/>
                <a:gd name="T9" fmla="*/ 4 h 258"/>
                <a:gd name="T10" fmla="*/ 8 w 52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3"/>
                <a:gd name="T19" fmla="*/ 0 h 258"/>
                <a:gd name="T20" fmla="*/ 523 w 523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3" h="258">
                  <a:moveTo>
                    <a:pt x="523" y="228"/>
                  </a:moveTo>
                  <a:lnTo>
                    <a:pt x="506" y="258"/>
                  </a:lnTo>
                  <a:lnTo>
                    <a:pt x="0" y="23"/>
                  </a:lnTo>
                  <a:lnTo>
                    <a:pt x="25" y="0"/>
                  </a:lnTo>
                  <a:lnTo>
                    <a:pt x="523" y="2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7" name="Freeform 35"/>
            <p:cNvSpPr>
              <a:spLocks/>
            </p:cNvSpPr>
            <p:nvPr/>
          </p:nvSpPr>
          <p:spPr bwMode="auto">
            <a:xfrm>
              <a:off x="4104" y="3681"/>
              <a:ext cx="801" cy="136"/>
            </a:xfrm>
            <a:custGeom>
              <a:avLst/>
              <a:gdLst>
                <a:gd name="T0" fmla="*/ 0 w 1601"/>
                <a:gd name="T1" fmla="*/ 0 h 272"/>
                <a:gd name="T2" fmla="*/ 1 w 1601"/>
                <a:gd name="T3" fmla="*/ 4 h 272"/>
                <a:gd name="T4" fmla="*/ 26 w 1601"/>
                <a:gd name="T5" fmla="*/ 5 h 272"/>
                <a:gd name="T6" fmla="*/ 25 w 1601"/>
                <a:gd name="T7" fmla="*/ 1 h 272"/>
                <a:gd name="T8" fmla="*/ 0 w 1601"/>
                <a:gd name="T9" fmla="*/ 0 h 272"/>
                <a:gd name="T10" fmla="*/ 0 w 1601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1"/>
                <a:gd name="T19" fmla="*/ 0 h 272"/>
                <a:gd name="T20" fmla="*/ 1601 w 1601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1" h="272">
                  <a:moveTo>
                    <a:pt x="0" y="0"/>
                  </a:moveTo>
                  <a:lnTo>
                    <a:pt x="29" y="236"/>
                  </a:lnTo>
                  <a:lnTo>
                    <a:pt x="1601" y="272"/>
                  </a:lnTo>
                  <a:lnTo>
                    <a:pt x="1565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8" name="Freeform 37"/>
            <p:cNvSpPr>
              <a:spLocks/>
            </p:cNvSpPr>
            <p:nvPr/>
          </p:nvSpPr>
          <p:spPr bwMode="auto">
            <a:xfrm>
              <a:off x="3838" y="3567"/>
              <a:ext cx="34" cy="28"/>
            </a:xfrm>
            <a:custGeom>
              <a:avLst/>
              <a:gdLst>
                <a:gd name="T0" fmla="*/ 2 w 68"/>
                <a:gd name="T1" fmla="*/ 1 h 55"/>
                <a:gd name="T2" fmla="*/ 1 w 68"/>
                <a:gd name="T3" fmla="*/ 1 h 55"/>
                <a:gd name="T4" fmla="*/ 0 w 68"/>
                <a:gd name="T5" fmla="*/ 1 h 55"/>
                <a:gd name="T6" fmla="*/ 1 w 68"/>
                <a:gd name="T7" fmla="*/ 0 h 55"/>
                <a:gd name="T8" fmla="*/ 2 w 68"/>
                <a:gd name="T9" fmla="*/ 1 h 55"/>
                <a:gd name="T10" fmla="*/ 2 w 68"/>
                <a:gd name="T11" fmla="*/ 1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55"/>
                <a:gd name="T20" fmla="*/ 68 w 68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55">
                  <a:moveTo>
                    <a:pt x="68" y="30"/>
                  </a:moveTo>
                  <a:lnTo>
                    <a:pt x="9" y="55"/>
                  </a:lnTo>
                  <a:lnTo>
                    <a:pt x="0" y="23"/>
                  </a:lnTo>
                  <a:lnTo>
                    <a:pt x="59" y="0"/>
                  </a:lnTo>
                  <a:lnTo>
                    <a:pt x="6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9" name="Freeform 38"/>
            <p:cNvSpPr>
              <a:spLocks/>
            </p:cNvSpPr>
            <p:nvPr/>
          </p:nvSpPr>
          <p:spPr bwMode="auto">
            <a:xfrm>
              <a:off x="3808" y="3516"/>
              <a:ext cx="32" cy="30"/>
            </a:xfrm>
            <a:custGeom>
              <a:avLst/>
              <a:gdLst>
                <a:gd name="T0" fmla="*/ 1 w 65"/>
                <a:gd name="T1" fmla="*/ 1 h 59"/>
                <a:gd name="T2" fmla="*/ 0 w 65"/>
                <a:gd name="T3" fmla="*/ 1 h 59"/>
                <a:gd name="T4" fmla="*/ 0 w 65"/>
                <a:gd name="T5" fmla="*/ 1 h 59"/>
                <a:gd name="T6" fmla="*/ 0 w 65"/>
                <a:gd name="T7" fmla="*/ 0 h 59"/>
                <a:gd name="T8" fmla="*/ 1 w 65"/>
                <a:gd name="T9" fmla="*/ 1 h 59"/>
                <a:gd name="T10" fmla="*/ 1 w 65"/>
                <a:gd name="T11" fmla="*/ 1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9"/>
                <a:gd name="T20" fmla="*/ 65 w 65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9">
                  <a:moveTo>
                    <a:pt x="65" y="29"/>
                  </a:moveTo>
                  <a:lnTo>
                    <a:pt x="19" y="59"/>
                  </a:lnTo>
                  <a:lnTo>
                    <a:pt x="0" y="31"/>
                  </a:lnTo>
                  <a:lnTo>
                    <a:pt x="48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40" name="Freeform 39"/>
            <p:cNvSpPr>
              <a:spLocks/>
            </p:cNvSpPr>
            <p:nvPr/>
          </p:nvSpPr>
          <p:spPr bwMode="auto">
            <a:xfrm>
              <a:off x="3778" y="3473"/>
              <a:ext cx="32" cy="24"/>
            </a:xfrm>
            <a:custGeom>
              <a:avLst/>
              <a:gdLst>
                <a:gd name="T0" fmla="*/ 1 w 65"/>
                <a:gd name="T1" fmla="*/ 1 h 47"/>
                <a:gd name="T2" fmla="*/ 0 w 65"/>
                <a:gd name="T3" fmla="*/ 1 h 47"/>
                <a:gd name="T4" fmla="*/ 0 w 65"/>
                <a:gd name="T5" fmla="*/ 1 h 47"/>
                <a:gd name="T6" fmla="*/ 0 w 65"/>
                <a:gd name="T7" fmla="*/ 0 h 47"/>
                <a:gd name="T8" fmla="*/ 1 w 65"/>
                <a:gd name="T9" fmla="*/ 1 h 47"/>
                <a:gd name="T10" fmla="*/ 1 w 65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47"/>
                <a:gd name="T20" fmla="*/ 65 w 6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47">
                  <a:moveTo>
                    <a:pt x="65" y="32"/>
                  </a:moveTo>
                  <a:lnTo>
                    <a:pt x="8" y="47"/>
                  </a:lnTo>
                  <a:lnTo>
                    <a:pt x="0" y="15"/>
                  </a:lnTo>
                  <a:lnTo>
                    <a:pt x="55" y="0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41" name="Freeform 40"/>
            <p:cNvSpPr>
              <a:spLocks/>
            </p:cNvSpPr>
            <p:nvPr/>
          </p:nvSpPr>
          <p:spPr bwMode="auto">
            <a:xfrm>
              <a:off x="3749" y="3424"/>
              <a:ext cx="26" cy="25"/>
            </a:xfrm>
            <a:custGeom>
              <a:avLst/>
              <a:gdLst>
                <a:gd name="T0" fmla="*/ 0 w 53"/>
                <a:gd name="T1" fmla="*/ 1 h 49"/>
                <a:gd name="T2" fmla="*/ 0 w 53"/>
                <a:gd name="T3" fmla="*/ 1 h 49"/>
                <a:gd name="T4" fmla="*/ 0 w 53"/>
                <a:gd name="T5" fmla="*/ 1 h 49"/>
                <a:gd name="T6" fmla="*/ 0 w 53"/>
                <a:gd name="T7" fmla="*/ 0 h 49"/>
                <a:gd name="T8" fmla="*/ 0 w 53"/>
                <a:gd name="T9" fmla="*/ 1 h 49"/>
                <a:gd name="T10" fmla="*/ 0 w 53"/>
                <a:gd name="T11" fmla="*/ 1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49"/>
                <a:gd name="T20" fmla="*/ 53 w 53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49">
                  <a:moveTo>
                    <a:pt x="53" y="28"/>
                  </a:moveTo>
                  <a:lnTo>
                    <a:pt x="19" y="49"/>
                  </a:lnTo>
                  <a:lnTo>
                    <a:pt x="0" y="21"/>
                  </a:lnTo>
                  <a:lnTo>
                    <a:pt x="34" y="0"/>
                  </a:lnTo>
                  <a:lnTo>
                    <a:pt x="5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42" name="Freeform 42"/>
            <p:cNvSpPr>
              <a:spLocks/>
            </p:cNvSpPr>
            <p:nvPr/>
          </p:nvSpPr>
          <p:spPr bwMode="auto">
            <a:xfrm>
              <a:off x="3725" y="3383"/>
              <a:ext cx="27" cy="23"/>
            </a:xfrm>
            <a:custGeom>
              <a:avLst/>
              <a:gdLst>
                <a:gd name="T0" fmla="*/ 0 w 55"/>
                <a:gd name="T1" fmla="*/ 1 h 46"/>
                <a:gd name="T2" fmla="*/ 0 w 55"/>
                <a:gd name="T3" fmla="*/ 1 h 46"/>
                <a:gd name="T4" fmla="*/ 0 w 55"/>
                <a:gd name="T5" fmla="*/ 1 h 46"/>
                <a:gd name="T6" fmla="*/ 0 w 55"/>
                <a:gd name="T7" fmla="*/ 0 h 46"/>
                <a:gd name="T8" fmla="*/ 0 w 55"/>
                <a:gd name="T9" fmla="*/ 1 h 46"/>
                <a:gd name="T10" fmla="*/ 0 w 55"/>
                <a:gd name="T11" fmla="*/ 1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46"/>
                <a:gd name="T20" fmla="*/ 55 w 55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46">
                  <a:moveTo>
                    <a:pt x="55" y="30"/>
                  </a:moveTo>
                  <a:lnTo>
                    <a:pt x="7" y="46"/>
                  </a:lnTo>
                  <a:lnTo>
                    <a:pt x="0" y="15"/>
                  </a:lnTo>
                  <a:lnTo>
                    <a:pt x="45" y="0"/>
                  </a:lnTo>
                  <a:lnTo>
                    <a:pt x="55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43" name="Freeform 43"/>
            <p:cNvSpPr>
              <a:spLocks/>
            </p:cNvSpPr>
            <p:nvPr/>
          </p:nvSpPr>
          <p:spPr bwMode="auto">
            <a:xfrm>
              <a:off x="3693" y="3334"/>
              <a:ext cx="28" cy="24"/>
            </a:xfrm>
            <a:custGeom>
              <a:avLst/>
              <a:gdLst>
                <a:gd name="T0" fmla="*/ 1 w 55"/>
                <a:gd name="T1" fmla="*/ 0 h 50"/>
                <a:gd name="T2" fmla="*/ 1 w 55"/>
                <a:gd name="T3" fmla="*/ 0 h 50"/>
                <a:gd name="T4" fmla="*/ 1 w 55"/>
                <a:gd name="T5" fmla="*/ 0 h 50"/>
                <a:gd name="T6" fmla="*/ 0 w 55"/>
                <a:gd name="T7" fmla="*/ 0 h 50"/>
                <a:gd name="T8" fmla="*/ 1 w 55"/>
                <a:gd name="T9" fmla="*/ 0 h 50"/>
                <a:gd name="T10" fmla="*/ 1 w 55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50"/>
                <a:gd name="T20" fmla="*/ 55 w 5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50">
                  <a:moveTo>
                    <a:pt x="42" y="0"/>
                  </a:moveTo>
                  <a:lnTo>
                    <a:pt x="55" y="31"/>
                  </a:lnTo>
                  <a:lnTo>
                    <a:pt x="13" y="50"/>
                  </a:lnTo>
                  <a:lnTo>
                    <a:pt x="0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44" name="Freeform 47"/>
            <p:cNvSpPr>
              <a:spLocks/>
            </p:cNvSpPr>
            <p:nvPr/>
          </p:nvSpPr>
          <p:spPr bwMode="auto">
            <a:xfrm>
              <a:off x="4246" y="3669"/>
              <a:ext cx="17" cy="48"/>
            </a:xfrm>
            <a:custGeom>
              <a:avLst/>
              <a:gdLst>
                <a:gd name="T0" fmla="*/ 0 w 34"/>
                <a:gd name="T1" fmla="*/ 2 h 95"/>
                <a:gd name="T2" fmla="*/ 1 w 34"/>
                <a:gd name="T3" fmla="*/ 2 h 95"/>
                <a:gd name="T4" fmla="*/ 1 w 34"/>
                <a:gd name="T5" fmla="*/ 1 h 95"/>
                <a:gd name="T6" fmla="*/ 1 w 34"/>
                <a:gd name="T7" fmla="*/ 0 h 95"/>
                <a:gd name="T8" fmla="*/ 0 w 34"/>
                <a:gd name="T9" fmla="*/ 2 h 95"/>
                <a:gd name="T10" fmla="*/ 0 w 34"/>
                <a:gd name="T11" fmla="*/ 2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95"/>
                <a:gd name="T20" fmla="*/ 34 w 34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95">
                  <a:moveTo>
                    <a:pt x="0" y="95"/>
                  </a:moveTo>
                  <a:lnTo>
                    <a:pt x="28" y="95"/>
                  </a:lnTo>
                  <a:lnTo>
                    <a:pt x="34" y="4"/>
                  </a:lnTo>
                  <a:lnTo>
                    <a:pt x="5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45" name="Freeform 48"/>
            <p:cNvSpPr>
              <a:spLocks/>
            </p:cNvSpPr>
            <p:nvPr/>
          </p:nvSpPr>
          <p:spPr bwMode="auto">
            <a:xfrm>
              <a:off x="4363" y="3676"/>
              <a:ext cx="18" cy="44"/>
            </a:xfrm>
            <a:custGeom>
              <a:avLst/>
              <a:gdLst>
                <a:gd name="T0" fmla="*/ 0 w 37"/>
                <a:gd name="T1" fmla="*/ 0 h 90"/>
                <a:gd name="T2" fmla="*/ 0 w 37"/>
                <a:gd name="T3" fmla="*/ 1 h 90"/>
                <a:gd name="T4" fmla="*/ 0 w 37"/>
                <a:gd name="T5" fmla="*/ 1 h 90"/>
                <a:gd name="T6" fmla="*/ 0 w 37"/>
                <a:gd name="T7" fmla="*/ 0 h 90"/>
                <a:gd name="T8" fmla="*/ 0 w 37"/>
                <a:gd name="T9" fmla="*/ 0 h 90"/>
                <a:gd name="T10" fmla="*/ 0 w 37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90"/>
                <a:gd name="T20" fmla="*/ 37 w 37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90">
                  <a:moveTo>
                    <a:pt x="0" y="4"/>
                  </a:moveTo>
                  <a:lnTo>
                    <a:pt x="10" y="90"/>
                  </a:lnTo>
                  <a:lnTo>
                    <a:pt x="37" y="86"/>
                  </a:lnTo>
                  <a:lnTo>
                    <a:pt x="2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46" name="Freeform 49"/>
            <p:cNvSpPr>
              <a:spLocks/>
            </p:cNvSpPr>
            <p:nvPr/>
          </p:nvSpPr>
          <p:spPr bwMode="auto">
            <a:xfrm>
              <a:off x="4458" y="3674"/>
              <a:ext cx="16" cy="41"/>
            </a:xfrm>
            <a:custGeom>
              <a:avLst/>
              <a:gdLst>
                <a:gd name="T0" fmla="*/ 0 w 32"/>
                <a:gd name="T1" fmla="*/ 2 h 81"/>
                <a:gd name="T2" fmla="*/ 1 w 32"/>
                <a:gd name="T3" fmla="*/ 2 h 81"/>
                <a:gd name="T4" fmla="*/ 1 w 32"/>
                <a:gd name="T5" fmla="*/ 1 h 81"/>
                <a:gd name="T6" fmla="*/ 1 w 32"/>
                <a:gd name="T7" fmla="*/ 0 h 81"/>
                <a:gd name="T8" fmla="*/ 0 w 32"/>
                <a:gd name="T9" fmla="*/ 2 h 81"/>
                <a:gd name="T10" fmla="*/ 0 w 32"/>
                <a:gd name="T11" fmla="*/ 2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1"/>
                <a:gd name="T20" fmla="*/ 32 w 3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1">
                  <a:moveTo>
                    <a:pt x="0" y="79"/>
                  </a:moveTo>
                  <a:lnTo>
                    <a:pt x="26" y="81"/>
                  </a:lnTo>
                  <a:lnTo>
                    <a:pt x="32" y="2"/>
                  </a:lnTo>
                  <a:lnTo>
                    <a:pt x="5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47" name="Freeform 50"/>
            <p:cNvSpPr>
              <a:spLocks/>
            </p:cNvSpPr>
            <p:nvPr/>
          </p:nvSpPr>
          <p:spPr bwMode="auto">
            <a:xfrm>
              <a:off x="4566" y="3669"/>
              <a:ext cx="14" cy="45"/>
            </a:xfrm>
            <a:custGeom>
              <a:avLst/>
              <a:gdLst>
                <a:gd name="T0" fmla="*/ 0 w 29"/>
                <a:gd name="T1" fmla="*/ 2 h 89"/>
                <a:gd name="T2" fmla="*/ 0 w 29"/>
                <a:gd name="T3" fmla="*/ 2 h 89"/>
                <a:gd name="T4" fmla="*/ 0 w 29"/>
                <a:gd name="T5" fmla="*/ 0 h 89"/>
                <a:gd name="T6" fmla="*/ 0 w 29"/>
                <a:gd name="T7" fmla="*/ 0 h 89"/>
                <a:gd name="T8" fmla="*/ 0 w 29"/>
                <a:gd name="T9" fmla="*/ 2 h 89"/>
                <a:gd name="T10" fmla="*/ 0 w 29"/>
                <a:gd name="T11" fmla="*/ 2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89"/>
                <a:gd name="T20" fmla="*/ 29 w 29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89">
                  <a:moveTo>
                    <a:pt x="0" y="89"/>
                  </a:moveTo>
                  <a:lnTo>
                    <a:pt x="29" y="89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48" name="Freeform 52"/>
            <p:cNvSpPr>
              <a:spLocks/>
            </p:cNvSpPr>
            <p:nvPr/>
          </p:nvSpPr>
          <p:spPr bwMode="auto">
            <a:xfrm>
              <a:off x="4656" y="3672"/>
              <a:ext cx="17" cy="40"/>
            </a:xfrm>
            <a:custGeom>
              <a:avLst/>
              <a:gdLst>
                <a:gd name="T0" fmla="*/ 0 w 32"/>
                <a:gd name="T1" fmla="*/ 2 h 80"/>
                <a:gd name="T2" fmla="*/ 1 w 32"/>
                <a:gd name="T3" fmla="*/ 2 h 80"/>
                <a:gd name="T4" fmla="*/ 1 w 32"/>
                <a:gd name="T5" fmla="*/ 1 h 80"/>
                <a:gd name="T6" fmla="*/ 1 w 32"/>
                <a:gd name="T7" fmla="*/ 0 h 80"/>
                <a:gd name="T8" fmla="*/ 0 w 32"/>
                <a:gd name="T9" fmla="*/ 2 h 80"/>
                <a:gd name="T10" fmla="*/ 0 w 32"/>
                <a:gd name="T11" fmla="*/ 2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0"/>
                <a:gd name="T20" fmla="*/ 32 w 32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0">
                  <a:moveTo>
                    <a:pt x="0" y="78"/>
                  </a:moveTo>
                  <a:lnTo>
                    <a:pt x="29" y="8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49" name="Freeform 53"/>
            <p:cNvSpPr>
              <a:spLocks/>
            </p:cNvSpPr>
            <p:nvPr/>
          </p:nvSpPr>
          <p:spPr bwMode="auto">
            <a:xfrm>
              <a:off x="4749" y="3674"/>
              <a:ext cx="13" cy="43"/>
            </a:xfrm>
            <a:custGeom>
              <a:avLst/>
              <a:gdLst>
                <a:gd name="T0" fmla="*/ 0 w 27"/>
                <a:gd name="T1" fmla="*/ 0 h 85"/>
                <a:gd name="T2" fmla="*/ 0 w 27"/>
                <a:gd name="T3" fmla="*/ 2 h 85"/>
                <a:gd name="T4" fmla="*/ 0 w 27"/>
                <a:gd name="T5" fmla="*/ 2 h 85"/>
                <a:gd name="T6" fmla="*/ 0 w 27"/>
                <a:gd name="T7" fmla="*/ 0 h 85"/>
                <a:gd name="T8" fmla="*/ 0 w 27"/>
                <a:gd name="T9" fmla="*/ 0 h 85"/>
                <a:gd name="T10" fmla="*/ 0 w 27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85"/>
                <a:gd name="T20" fmla="*/ 27 w 27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85">
                  <a:moveTo>
                    <a:pt x="0" y="0"/>
                  </a:moveTo>
                  <a:lnTo>
                    <a:pt x="0" y="85"/>
                  </a:lnTo>
                  <a:lnTo>
                    <a:pt x="27" y="85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50" name="Freeform 54"/>
            <p:cNvSpPr>
              <a:spLocks/>
            </p:cNvSpPr>
            <p:nvPr/>
          </p:nvSpPr>
          <p:spPr bwMode="auto">
            <a:xfrm>
              <a:off x="4136" y="3718"/>
              <a:ext cx="32" cy="31"/>
            </a:xfrm>
            <a:custGeom>
              <a:avLst/>
              <a:gdLst>
                <a:gd name="T0" fmla="*/ 0 w 65"/>
                <a:gd name="T1" fmla="*/ 1 h 61"/>
                <a:gd name="T2" fmla="*/ 0 w 65"/>
                <a:gd name="T3" fmla="*/ 1 h 61"/>
                <a:gd name="T4" fmla="*/ 0 w 65"/>
                <a:gd name="T5" fmla="*/ 1 h 61"/>
                <a:gd name="T6" fmla="*/ 0 w 65"/>
                <a:gd name="T7" fmla="*/ 1 h 61"/>
                <a:gd name="T8" fmla="*/ 0 w 65"/>
                <a:gd name="T9" fmla="*/ 1 h 61"/>
                <a:gd name="T10" fmla="*/ 0 w 65"/>
                <a:gd name="T11" fmla="*/ 1 h 61"/>
                <a:gd name="T12" fmla="*/ 0 w 65"/>
                <a:gd name="T13" fmla="*/ 1 h 61"/>
                <a:gd name="T14" fmla="*/ 1 w 65"/>
                <a:gd name="T15" fmla="*/ 1 h 61"/>
                <a:gd name="T16" fmla="*/ 1 w 65"/>
                <a:gd name="T17" fmla="*/ 1 h 61"/>
                <a:gd name="T18" fmla="*/ 1 w 65"/>
                <a:gd name="T19" fmla="*/ 1 h 61"/>
                <a:gd name="T20" fmla="*/ 0 w 65"/>
                <a:gd name="T21" fmla="*/ 1 h 61"/>
                <a:gd name="T22" fmla="*/ 0 w 65"/>
                <a:gd name="T23" fmla="*/ 1 h 61"/>
                <a:gd name="T24" fmla="*/ 0 w 65"/>
                <a:gd name="T25" fmla="*/ 1 h 61"/>
                <a:gd name="T26" fmla="*/ 0 w 65"/>
                <a:gd name="T27" fmla="*/ 1 h 61"/>
                <a:gd name="T28" fmla="*/ 0 w 65"/>
                <a:gd name="T29" fmla="*/ 1 h 61"/>
                <a:gd name="T30" fmla="*/ 0 w 65"/>
                <a:gd name="T31" fmla="*/ 0 h 61"/>
                <a:gd name="T32" fmla="*/ 0 w 65"/>
                <a:gd name="T33" fmla="*/ 0 h 61"/>
                <a:gd name="T34" fmla="*/ 0 w 65"/>
                <a:gd name="T35" fmla="*/ 0 h 61"/>
                <a:gd name="T36" fmla="*/ 0 w 65"/>
                <a:gd name="T37" fmla="*/ 1 h 61"/>
                <a:gd name="T38" fmla="*/ 0 w 65"/>
                <a:gd name="T39" fmla="*/ 1 h 61"/>
                <a:gd name="T40" fmla="*/ 0 w 65"/>
                <a:gd name="T41" fmla="*/ 1 h 61"/>
                <a:gd name="T42" fmla="*/ 0 w 65"/>
                <a:gd name="T43" fmla="*/ 1 h 61"/>
                <a:gd name="T44" fmla="*/ 0 w 65"/>
                <a:gd name="T45" fmla="*/ 1 h 61"/>
                <a:gd name="T46" fmla="*/ 0 w 65"/>
                <a:gd name="T47" fmla="*/ 1 h 61"/>
                <a:gd name="T48" fmla="*/ 0 w 65"/>
                <a:gd name="T49" fmla="*/ 1 h 61"/>
                <a:gd name="T50" fmla="*/ 0 w 65"/>
                <a:gd name="T51" fmla="*/ 1 h 61"/>
                <a:gd name="T52" fmla="*/ 0 w 65"/>
                <a:gd name="T53" fmla="*/ 1 h 61"/>
                <a:gd name="T54" fmla="*/ 0 w 65"/>
                <a:gd name="T55" fmla="*/ 1 h 61"/>
                <a:gd name="T56" fmla="*/ 0 w 65"/>
                <a:gd name="T57" fmla="*/ 1 h 61"/>
                <a:gd name="T58" fmla="*/ 0 w 65"/>
                <a:gd name="T59" fmla="*/ 1 h 61"/>
                <a:gd name="T60" fmla="*/ 0 w 65"/>
                <a:gd name="T61" fmla="*/ 1 h 61"/>
                <a:gd name="T62" fmla="*/ 0 w 65"/>
                <a:gd name="T63" fmla="*/ 1 h 61"/>
                <a:gd name="T64" fmla="*/ 0 w 65"/>
                <a:gd name="T65" fmla="*/ 1 h 61"/>
                <a:gd name="T66" fmla="*/ 0 w 65"/>
                <a:gd name="T67" fmla="*/ 1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61"/>
                <a:gd name="T104" fmla="*/ 65 w 65"/>
                <a:gd name="T105" fmla="*/ 61 h 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61">
                  <a:moveTo>
                    <a:pt x="30" y="61"/>
                  </a:moveTo>
                  <a:lnTo>
                    <a:pt x="38" y="59"/>
                  </a:lnTo>
                  <a:lnTo>
                    <a:pt x="44" y="57"/>
                  </a:lnTo>
                  <a:lnTo>
                    <a:pt x="49" y="53"/>
                  </a:lnTo>
                  <a:lnTo>
                    <a:pt x="55" y="51"/>
                  </a:lnTo>
                  <a:lnTo>
                    <a:pt x="59" y="46"/>
                  </a:lnTo>
                  <a:lnTo>
                    <a:pt x="63" y="42"/>
                  </a:lnTo>
                  <a:lnTo>
                    <a:pt x="65" y="36"/>
                  </a:lnTo>
                  <a:lnTo>
                    <a:pt x="65" y="30"/>
                  </a:lnTo>
                  <a:lnTo>
                    <a:pt x="65" y="23"/>
                  </a:lnTo>
                  <a:lnTo>
                    <a:pt x="63" y="17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9" y="4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10" y="9"/>
                  </a:lnTo>
                  <a:lnTo>
                    <a:pt x="4" y="11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10" y="51"/>
                  </a:lnTo>
                  <a:lnTo>
                    <a:pt x="13" y="53"/>
                  </a:lnTo>
                  <a:lnTo>
                    <a:pt x="19" y="57"/>
                  </a:lnTo>
                  <a:lnTo>
                    <a:pt x="25" y="59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51" name="Freeform 70"/>
            <p:cNvSpPr>
              <a:spLocks/>
            </p:cNvSpPr>
            <p:nvPr/>
          </p:nvSpPr>
          <p:spPr bwMode="auto">
            <a:xfrm>
              <a:off x="4086" y="3669"/>
              <a:ext cx="802" cy="136"/>
            </a:xfrm>
            <a:custGeom>
              <a:avLst/>
              <a:gdLst>
                <a:gd name="T0" fmla="*/ 0 w 1603"/>
                <a:gd name="T1" fmla="*/ 0 h 272"/>
                <a:gd name="T2" fmla="*/ 1 w 1603"/>
                <a:gd name="T3" fmla="*/ 1 h 272"/>
                <a:gd name="T4" fmla="*/ 1 w 1603"/>
                <a:gd name="T5" fmla="*/ 4 h 272"/>
                <a:gd name="T6" fmla="*/ 25 w 1603"/>
                <a:gd name="T7" fmla="*/ 4 h 272"/>
                <a:gd name="T8" fmla="*/ 25 w 1603"/>
                <a:gd name="T9" fmla="*/ 0 h 272"/>
                <a:gd name="T10" fmla="*/ 26 w 1603"/>
                <a:gd name="T11" fmla="*/ 0 h 272"/>
                <a:gd name="T12" fmla="*/ 26 w 1603"/>
                <a:gd name="T13" fmla="*/ 5 h 272"/>
                <a:gd name="T14" fmla="*/ 0 w 1603"/>
                <a:gd name="T15" fmla="*/ 5 h 272"/>
                <a:gd name="T16" fmla="*/ 0 w 1603"/>
                <a:gd name="T17" fmla="*/ 0 h 272"/>
                <a:gd name="T18" fmla="*/ 0 w 1603"/>
                <a:gd name="T19" fmla="*/ 0 h 2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3"/>
                <a:gd name="T31" fmla="*/ 0 h 272"/>
                <a:gd name="T32" fmla="*/ 1603 w 1603"/>
                <a:gd name="T33" fmla="*/ 272 h 2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3" h="272">
                  <a:moveTo>
                    <a:pt x="0" y="0"/>
                  </a:moveTo>
                  <a:lnTo>
                    <a:pt x="42" y="4"/>
                  </a:lnTo>
                  <a:lnTo>
                    <a:pt x="42" y="226"/>
                  </a:lnTo>
                  <a:lnTo>
                    <a:pt x="1567" y="234"/>
                  </a:lnTo>
                  <a:lnTo>
                    <a:pt x="1567" y="0"/>
                  </a:lnTo>
                  <a:lnTo>
                    <a:pt x="1603" y="0"/>
                  </a:lnTo>
                  <a:lnTo>
                    <a:pt x="1603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52" name="Freeform 71"/>
            <p:cNvSpPr>
              <a:spLocks/>
            </p:cNvSpPr>
            <p:nvPr/>
          </p:nvSpPr>
          <p:spPr bwMode="auto">
            <a:xfrm>
              <a:off x="4085" y="3669"/>
              <a:ext cx="803" cy="19"/>
            </a:xfrm>
            <a:custGeom>
              <a:avLst/>
              <a:gdLst>
                <a:gd name="T0" fmla="*/ 0 w 1605"/>
                <a:gd name="T1" fmla="*/ 0 h 38"/>
                <a:gd name="T2" fmla="*/ 26 w 1605"/>
                <a:gd name="T3" fmla="*/ 0 h 38"/>
                <a:gd name="T4" fmla="*/ 26 w 1605"/>
                <a:gd name="T5" fmla="*/ 1 h 38"/>
                <a:gd name="T6" fmla="*/ 1 w 1605"/>
                <a:gd name="T7" fmla="*/ 1 h 38"/>
                <a:gd name="T8" fmla="*/ 0 w 1605"/>
                <a:gd name="T9" fmla="*/ 0 h 38"/>
                <a:gd name="T10" fmla="*/ 0 w 1605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5"/>
                <a:gd name="T19" fmla="*/ 0 h 38"/>
                <a:gd name="T20" fmla="*/ 1605 w 1605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5" h="38">
                  <a:moveTo>
                    <a:pt x="0" y="0"/>
                  </a:moveTo>
                  <a:lnTo>
                    <a:pt x="1605" y="0"/>
                  </a:lnTo>
                  <a:lnTo>
                    <a:pt x="1603" y="38"/>
                  </a:lnTo>
                  <a:lnTo>
                    <a:pt x="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5976938" cy="6492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Разминка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35013" y="1500188"/>
            <a:ext cx="7023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0056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Сколько месяцев длится лето?</a:t>
            </a:r>
          </a:p>
        </p:txBody>
      </p:sp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492375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5976938" cy="6492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5654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Разминка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1484313"/>
            <a:ext cx="883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0056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Что лишнее: ручка, карандаш, отрезок?</a:t>
            </a:r>
          </a:p>
        </p:txBody>
      </p:sp>
      <p:pic>
        <p:nvPicPr>
          <p:cNvPr id="8090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76475"/>
            <a:ext cx="2320925" cy="2273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090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789363"/>
            <a:ext cx="2857500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349500"/>
            <a:ext cx="2952750" cy="226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4"/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7632700" cy="3598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30044"/>
                    </a:gs>
                    <a:gs pos="50000">
                      <a:srgbClr val="D60093"/>
                    </a:gs>
                    <a:gs pos="100000">
                      <a:srgbClr val="630044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Bookman Old Style"/>
              </a:rPr>
              <a:t>Состав</a:t>
            </a:r>
          </a:p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30044"/>
                    </a:gs>
                    <a:gs pos="50000">
                      <a:srgbClr val="D60093"/>
                    </a:gs>
                    <a:gs pos="100000">
                      <a:srgbClr val="630044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Bookman Old Style"/>
              </a:rPr>
              <a:t>чисел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285728"/>
            <a:ext cx="4811942" cy="62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2947" name="Группа 8"/>
          <p:cNvGrpSpPr>
            <a:grpSpLocks/>
          </p:cNvGrpSpPr>
          <p:nvPr/>
        </p:nvGrpSpPr>
        <p:grpSpPr bwMode="auto">
          <a:xfrm>
            <a:off x="539750" y="1341438"/>
            <a:ext cx="3527425" cy="3673475"/>
            <a:chOff x="2357422" y="714356"/>
            <a:chExt cx="4857784" cy="5286412"/>
          </a:xfrm>
        </p:grpSpPr>
        <p:sp>
          <p:nvSpPr>
            <p:cNvPr id="2" name="5-конечная звезда 1"/>
            <p:cNvSpPr/>
            <p:nvPr/>
          </p:nvSpPr>
          <p:spPr>
            <a:xfrm>
              <a:off x="2357422" y="714356"/>
              <a:ext cx="4857784" cy="528641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Блок-схема: узел 2"/>
            <p:cNvSpPr/>
            <p:nvPr/>
          </p:nvSpPr>
          <p:spPr>
            <a:xfrm>
              <a:off x="4357815" y="3001174"/>
              <a:ext cx="286394" cy="356387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Блок-схема: узел 3"/>
            <p:cNvSpPr/>
            <p:nvPr/>
          </p:nvSpPr>
          <p:spPr>
            <a:xfrm>
              <a:off x="4858459" y="3001174"/>
              <a:ext cx="284209" cy="356387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Дуга 4"/>
            <p:cNvSpPr>
              <a:spLocks noChangeArrowheads="1"/>
            </p:cNvSpPr>
            <p:nvPr/>
          </p:nvSpPr>
          <p:spPr bwMode="auto">
            <a:xfrm rot="7575382">
              <a:off x="4229639" y="2983909"/>
              <a:ext cx="927521" cy="1213352"/>
            </a:xfrm>
            <a:custGeom>
              <a:avLst/>
              <a:gdLst>
                <a:gd name="T0" fmla="*/ 464348 w 928694"/>
                <a:gd name="T1" fmla="*/ 0 h 1214446"/>
                <a:gd name="T2" fmla="*/ 464347 w 928694"/>
                <a:gd name="T3" fmla="*/ 607223 h 1214446"/>
                <a:gd name="T4" fmla="*/ 928694 w 928694"/>
                <a:gd name="T5" fmla="*/ 607223 h 1214446"/>
                <a:gd name="T6" fmla="*/ 11796480 60000 65536"/>
                <a:gd name="T7" fmla="*/ 11796480 60000 65536"/>
                <a:gd name="T8" fmla="*/ 5898240 60000 65536"/>
                <a:gd name="T9" fmla="*/ 464348 w 928694"/>
                <a:gd name="T10" fmla="*/ 0 h 1214446"/>
                <a:gd name="T11" fmla="*/ 928694 w 928694"/>
                <a:gd name="T12" fmla="*/ 607223 h 12144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8694" h="1214446" stroke="0">
                  <a:moveTo>
                    <a:pt x="464348" y="0"/>
                  </a:moveTo>
                  <a:lnTo>
                    <a:pt x="464347" y="0"/>
                  </a:lnTo>
                  <a:cubicBezTo>
                    <a:pt x="720799" y="0"/>
                    <a:pt x="928694" y="271863"/>
                    <a:pt x="928694" y="607223"/>
                  </a:cubicBezTo>
                  <a:cubicBezTo>
                    <a:pt x="928694" y="607223"/>
                    <a:pt x="928693" y="607223"/>
                    <a:pt x="928693" y="607223"/>
                  </a:cubicBezTo>
                  <a:lnTo>
                    <a:pt x="464347" y="607223"/>
                  </a:lnTo>
                  <a:close/>
                </a:path>
                <a:path w="928694" h="1214446" fill="none">
                  <a:moveTo>
                    <a:pt x="464348" y="0"/>
                  </a:moveTo>
                  <a:lnTo>
                    <a:pt x="464347" y="0"/>
                  </a:lnTo>
                  <a:cubicBezTo>
                    <a:pt x="720799" y="0"/>
                    <a:pt x="928694" y="271863"/>
                    <a:pt x="928694" y="607223"/>
                  </a:cubicBezTo>
                  <a:cubicBezTo>
                    <a:pt x="928694" y="607223"/>
                    <a:pt x="928693" y="607223"/>
                    <a:pt x="928693" y="607223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4499919" y="3071995"/>
              <a:ext cx="133360" cy="205608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Блок-схема: узел 7"/>
            <p:cNvSpPr/>
            <p:nvPr/>
          </p:nvSpPr>
          <p:spPr>
            <a:xfrm>
              <a:off x="5000564" y="3071995"/>
              <a:ext cx="133359" cy="205608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2948" name="TextBox 9"/>
          <p:cNvSpPr txBox="1">
            <a:spLocks noChangeArrowheads="1"/>
          </p:cNvSpPr>
          <p:nvPr/>
        </p:nvSpPr>
        <p:spPr bwMode="auto">
          <a:xfrm>
            <a:off x="5580063" y="2349500"/>
            <a:ext cx="863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en-US" sz="7200" b="1">
                <a:solidFill>
                  <a:srgbClr val="FFFF00"/>
                </a:solidFill>
                <a:latin typeface="Bookman Old Style" pitchFamily="18" charset="0"/>
              </a:rPr>
              <a:t>2</a:t>
            </a:r>
          </a:p>
        </p:txBody>
      </p:sp>
      <p:grpSp>
        <p:nvGrpSpPr>
          <p:cNvPr id="82949" name="Group 13"/>
          <p:cNvGrpSpPr>
            <a:grpSpLocks/>
          </p:cNvGrpSpPr>
          <p:nvPr/>
        </p:nvGrpSpPr>
        <p:grpSpPr bwMode="auto">
          <a:xfrm>
            <a:off x="5643563" y="4929188"/>
            <a:ext cx="1214437" cy="571500"/>
            <a:chOff x="3555" y="3105"/>
            <a:chExt cx="765" cy="360"/>
          </a:xfrm>
        </p:grpSpPr>
        <p:cxnSp>
          <p:nvCxnSpPr>
            <p:cNvPr id="82952" name="Прямая соединительная линия 37"/>
            <p:cNvCxnSpPr>
              <a:cxnSpLocks noChangeShapeType="1"/>
            </p:cNvCxnSpPr>
            <p:nvPr/>
          </p:nvCxnSpPr>
          <p:spPr bwMode="auto">
            <a:xfrm rot="16200000" flipH="1">
              <a:off x="3532" y="3128"/>
              <a:ext cx="315" cy="270"/>
            </a:xfrm>
            <a:prstGeom prst="line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2953" name="Прямая соединительная линия 38"/>
            <p:cNvCxnSpPr>
              <a:cxnSpLocks noChangeShapeType="1"/>
            </p:cNvCxnSpPr>
            <p:nvPr/>
          </p:nvCxnSpPr>
          <p:spPr bwMode="auto">
            <a:xfrm rot="16200000" flipH="1">
              <a:off x="4027" y="3128"/>
              <a:ext cx="315" cy="270"/>
            </a:xfrm>
            <a:prstGeom prst="line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2954" name="Прямая соединительная линия 39"/>
            <p:cNvCxnSpPr>
              <a:cxnSpLocks noChangeShapeType="1"/>
            </p:cNvCxnSpPr>
            <p:nvPr/>
          </p:nvCxnSpPr>
          <p:spPr bwMode="auto">
            <a:xfrm rot="5400000" flipH="1" flipV="1">
              <a:off x="3510" y="3150"/>
              <a:ext cx="360" cy="270"/>
            </a:xfrm>
            <a:prstGeom prst="line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2955" name="Прямая соединительная линия 41"/>
            <p:cNvCxnSpPr>
              <a:cxnSpLocks noChangeShapeType="1"/>
            </p:cNvCxnSpPr>
            <p:nvPr/>
          </p:nvCxnSpPr>
          <p:spPr bwMode="auto">
            <a:xfrm rot="5400000" flipH="1" flipV="1">
              <a:off x="4005" y="3150"/>
              <a:ext cx="360" cy="270"/>
            </a:xfrm>
            <a:prstGeom prst="line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82950" name="TextBox 5"/>
          <p:cNvSpPr txBox="1">
            <a:spLocks noChangeArrowheads="1"/>
          </p:cNvSpPr>
          <p:nvPr/>
        </p:nvSpPr>
        <p:spPr bwMode="auto">
          <a:xfrm>
            <a:off x="5435600" y="3644900"/>
            <a:ext cx="6556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en-US" sz="6600" b="1">
                <a:solidFill>
                  <a:schemeClr val="bg1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00788" y="3644900"/>
            <a:ext cx="7350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en-US" sz="6600" b="1">
                <a:solidFill>
                  <a:schemeClr val="bg1"/>
                </a:solidFill>
                <a:latin typeface="Bookman Old Style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285728"/>
            <a:ext cx="4811942" cy="62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3971" name="Группа 8"/>
          <p:cNvGrpSpPr>
            <a:grpSpLocks/>
          </p:cNvGrpSpPr>
          <p:nvPr/>
        </p:nvGrpSpPr>
        <p:grpSpPr bwMode="auto">
          <a:xfrm>
            <a:off x="539750" y="1341438"/>
            <a:ext cx="3527425" cy="3673475"/>
            <a:chOff x="2357422" y="714356"/>
            <a:chExt cx="4857784" cy="5286412"/>
          </a:xfrm>
        </p:grpSpPr>
        <p:sp>
          <p:nvSpPr>
            <p:cNvPr id="2" name="5-конечная звезда 1"/>
            <p:cNvSpPr/>
            <p:nvPr/>
          </p:nvSpPr>
          <p:spPr>
            <a:xfrm>
              <a:off x="2357422" y="714356"/>
              <a:ext cx="4857784" cy="528641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Блок-схема: узел 2"/>
            <p:cNvSpPr/>
            <p:nvPr/>
          </p:nvSpPr>
          <p:spPr>
            <a:xfrm>
              <a:off x="4357815" y="3001174"/>
              <a:ext cx="286394" cy="356387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Блок-схема: узел 3"/>
            <p:cNvSpPr/>
            <p:nvPr/>
          </p:nvSpPr>
          <p:spPr>
            <a:xfrm>
              <a:off x="4858459" y="3001174"/>
              <a:ext cx="284209" cy="356387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Дуга 4"/>
            <p:cNvSpPr>
              <a:spLocks noChangeArrowheads="1"/>
            </p:cNvSpPr>
            <p:nvPr/>
          </p:nvSpPr>
          <p:spPr bwMode="auto">
            <a:xfrm rot="7575382">
              <a:off x="4229639" y="2983909"/>
              <a:ext cx="927521" cy="1213352"/>
            </a:xfrm>
            <a:custGeom>
              <a:avLst/>
              <a:gdLst>
                <a:gd name="T0" fmla="*/ 464348 w 928694"/>
                <a:gd name="T1" fmla="*/ 0 h 1214446"/>
                <a:gd name="T2" fmla="*/ 464347 w 928694"/>
                <a:gd name="T3" fmla="*/ 607223 h 1214446"/>
                <a:gd name="T4" fmla="*/ 928694 w 928694"/>
                <a:gd name="T5" fmla="*/ 607223 h 1214446"/>
                <a:gd name="T6" fmla="*/ 11796480 60000 65536"/>
                <a:gd name="T7" fmla="*/ 11796480 60000 65536"/>
                <a:gd name="T8" fmla="*/ 5898240 60000 65536"/>
                <a:gd name="T9" fmla="*/ 464348 w 928694"/>
                <a:gd name="T10" fmla="*/ 0 h 1214446"/>
                <a:gd name="T11" fmla="*/ 928694 w 928694"/>
                <a:gd name="T12" fmla="*/ 607223 h 12144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8694" h="1214446" stroke="0">
                  <a:moveTo>
                    <a:pt x="464348" y="0"/>
                  </a:moveTo>
                  <a:lnTo>
                    <a:pt x="464347" y="0"/>
                  </a:lnTo>
                  <a:cubicBezTo>
                    <a:pt x="720799" y="0"/>
                    <a:pt x="928694" y="271863"/>
                    <a:pt x="928694" y="607223"/>
                  </a:cubicBezTo>
                  <a:cubicBezTo>
                    <a:pt x="928694" y="607223"/>
                    <a:pt x="928693" y="607223"/>
                    <a:pt x="928693" y="607223"/>
                  </a:cubicBezTo>
                  <a:lnTo>
                    <a:pt x="464347" y="607223"/>
                  </a:lnTo>
                  <a:close/>
                </a:path>
                <a:path w="928694" h="1214446" fill="none">
                  <a:moveTo>
                    <a:pt x="464348" y="0"/>
                  </a:moveTo>
                  <a:lnTo>
                    <a:pt x="464347" y="0"/>
                  </a:lnTo>
                  <a:cubicBezTo>
                    <a:pt x="720799" y="0"/>
                    <a:pt x="928694" y="271863"/>
                    <a:pt x="928694" y="607223"/>
                  </a:cubicBezTo>
                  <a:cubicBezTo>
                    <a:pt x="928694" y="607223"/>
                    <a:pt x="928693" y="607223"/>
                    <a:pt x="928693" y="607223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4499919" y="3071995"/>
              <a:ext cx="133360" cy="205608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Блок-схема: узел 7"/>
            <p:cNvSpPr/>
            <p:nvPr/>
          </p:nvSpPr>
          <p:spPr>
            <a:xfrm>
              <a:off x="5000564" y="3071995"/>
              <a:ext cx="133359" cy="205608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3972" name="TextBox 9"/>
          <p:cNvSpPr txBox="1">
            <a:spLocks noChangeArrowheads="1"/>
          </p:cNvSpPr>
          <p:nvPr/>
        </p:nvSpPr>
        <p:spPr bwMode="auto">
          <a:xfrm>
            <a:off x="5651500" y="2420938"/>
            <a:ext cx="7286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en-US" sz="7200" b="1">
                <a:solidFill>
                  <a:srgbClr val="FFFF00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83973" name="TextBox 5"/>
          <p:cNvSpPr txBox="1">
            <a:spLocks noChangeArrowheads="1"/>
          </p:cNvSpPr>
          <p:nvPr/>
        </p:nvSpPr>
        <p:spPr bwMode="auto">
          <a:xfrm>
            <a:off x="5435600" y="3644900"/>
            <a:ext cx="6556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en-US" sz="6600" b="1">
                <a:solidFill>
                  <a:schemeClr val="bg1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00788" y="3644900"/>
            <a:ext cx="7350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en-US" sz="6600" b="1">
                <a:solidFill>
                  <a:schemeClr val="bg1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32786" name="TextBox 31"/>
          <p:cNvSpPr txBox="1">
            <a:spLocks noChangeArrowheads="1"/>
          </p:cNvSpPr>
          <p:nvPr/>
        </p:nvSpPr>
        <p:spPr bwMode="auto">
          <a:xfrm>
            <a:off x="5508625" y="4652963"/>
            <a:ext cx="6572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en-US" sz="6600" b="1">
                <a:solidFill>
                  <a:schemeClr val="bg1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300788" y="4652963"/>
            <a:ext cx="8064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en-US" sz="6600" b="1">
                <a:solidFill>
                  <a:schemeClr val="bg1"/>
                </a:solidFill>
                <a:latin typeface="Bookman Old Style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78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0" y="620713"/>
            <a:ext cx="2232025" cy="2160587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en-US" sz="9600" b="1">
                <a:solidFill>
                  <a:srgbClr val="FF0000"/>
                </a:solidFill>
                <a:latin typeface="Bookman Old Style" pitchFamily="18" charset="0"/>
              </a:rPr>
              <a:t>4</a:t>
            </a:r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1908175" y="404813"/>
            <a:ext cx="1366838" cy="1295400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en-US" sz="7200" b="1">
                <a:latin typeface="Bookman Old Style" pitchFamily="18" charset="0"/>
              </a:rPr>
              <a:t>3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1908175" y="1700213"/>
            <a:ext cx="1366838" cy="1295400"/>
          </a:xfrm>
          <a:prstGeom prst="star8">
            <a:avLst>
              <a:gd name="adj" fmla="val 38250"/>
            </a:avLst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7200" b="1">
              <a:latin typeface="Bookman Old Style" pitchFamily="18" charset="0"/>
            </a:endParaRP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3276600" y="1700213"/>
            <a:ext cx="1366838" cy="1295400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en-US" sz="7200" b="1">
                <a:latin typeface="Bookman Old Style" pitchFamily="18" charset="0"/>
              </a:rPr>
              <a:t>4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3276600" y="404813"/>
            <a:ext cx="1366838" cy="1295400"/>
          </a:xfrm>
          <a:prstGeom prst="star8">
            <a:avLst>
              <a:gd name="adj" fmla="val 38250"/>
            </a:avLst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7200" b="1">
              <a:latin typeface="Bookman Old Style" pitchFamily="18" charset="0"/>
            </a:endParaRP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4643438" y="404813"/>
            <a:ext cx="1366837" cy="1295400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en-US" sz="7200" b="1">
                <a:latin typeface="Bookman Old Style" pitchFamily="18" charset="0"/>
              </a:rPr>
              <a:t>1</a:t>
            </a:r>
          </a:p>
        </p:txBody>
      </p:sp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4643438" y="1700213"/>
            <a:ext cx="1366837" cy="1295400"/>
          </a:xfrm>
          <a:prstGeom prst="star8">
            <a:avLst>
              <a:gd name="adj" fmla="val 38250"/>
            </a:avLst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7200" b="1">
              <a:latin typeface="Bookman Old Style" pitchFamily="18" charset="0"/>
            </a:endParaRPr>
          </a:p>
        </p:txBody>
      </p:sp>
      <p:sp>
        <p:nvSpPr>
          <p:cNvPr id="85001" name="AutoShape 9"/>
          <p:cNvSpPr>
            <a:spLocks noChangeArrowheads="1"/>
          </p:cNvSpPr>
          <p:nvPr/>
        </p:nvSpPr>
        <p:spPr bwMode="auto">
          <a:xfrm>
            <a:off x="6011863" y="404813"/>
            <a:ext cx="1366837" cy="1295400"/>
          </a:xfrm>
          <a:prstGeom prst="star8">
            <a:avLst>
              <a:gd name="adj" fmla="val 38250"/>
            </a:avLst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7200" b="1">
              <a:latin typeface="Bookman Old Style" pitchFamily="18" charset="0"/>
            </a:endParaRPr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>
            <a:off x="6011863" y="1700213"/>
            <a:ext cx="1366837" cy="1295400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en-US" sz="7200" b="1">
                <a:latin typeface="Bookman Old Style" pitchFamily="18" charset="0"/>
              </a:rPr>
              <a:t>2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2195513" y="1773238"/>
            <a:ext cx="787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7200" b="1">
                <a:solidFill>
                  <a:srgbClr val="0000CC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3563938" y="404813"/>
            <a:ext cx="787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7200" b="1">
                <a:solidFill>
                  <a:srgbClr val="0000CC"/>
                </a:solidFill>
                <a:latin typeface="Bookman Old Style" pitchFamily="18" charset="0"/>
              </a:rPr>
              <a:t>0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932363" y="1773238"/>
            <a:ext cx="787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7200" b="1">
                <a:solidFill>
                  <a:srgbClr val="0000CC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6300788" y="404813"/>
            <a:ext cx="787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7200" b="1">
                <a:solidFill>
                  <a:srgbClr val="0000CC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58383" name="WordArt 15"/>
          <p:cNvSpPr>
            <a:spLocks noChangeArrowheads="1" noChangeShapeType="1" noTextEdit="1"/>
          </p:cNvSpPr>
          <p:nvPr/>
        </p:nvSpPr>
        <p:spPr bwMode="auto">
          <a:xfrm>
            <a:off x="3059113" y="3644900"/>
            <a:ext cx="547370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Молодцы!</a:t>
            </a:r>
          </a:p>
        </p:txBody>
      </p:sp>
      <p:pic>
        <p:nvPicPr>
          <p:cNvPr id="85008" name="Picture 17" descr="Картинка 17 из 50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8500"/>
            <a:ext cx="28432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5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/>
      <p:bldP spid="58380" grpId="0"/>
      <p:bldP spid="58381" grpId="0"/>
      <p:bldP spid="58382" grpId="0"/>
      <p:bldP spid="58383" grpId="0" animBg="1"/>
      <p:bldP spid="58383" grpId="1" animBg="1"/>
      <p:bldP spid="58383" grpId="2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171</Words>
  <Application>Microsoft Office PowerPoint</Application>
  <PresentationFormat>Экран (4:3)</PresentationFormat>
  <Paragraphs>92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37</vt:i4>
      </vt:variant>
    </vt:vector>
  </HeadingPairs>
  <TitlesOfParts>
    <vt:vector size="50" baseType="lpstr">
      <vt:lpstr>Arial</vt:lpstr>
      <vt:lpstr>Calibri</vt:lpstr>
      <vt:lpstr>Times New Roman</vt:lpstr>
      <vt:lpstr>Bookman Old Style</vt:lpstr>
      <vt:lpstr>Arial Black</vt:lpstr>
      <vt:lpstr>Arial Unicode MS</vt:lpstr>
      <vt:lpstr>Оформление по умолчанию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Математика 1 класс УМК «Школа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Разбейте фигуры на две группы </vt:lpstr>
      <vt:lpstr>Слайд 15</vt:lpstr>
      <vt:lpstr>Слайд 16</vt:lpstr>
      <vt:lpstr>Слайд 17</vt:lpstr>
      <vt:lpstr>  Две группы. Какие?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класс Математика</dc:title>
  <dc:subject>Ломаная линия</dc:subject>
  <dc:creator>Синецкая Г.Г.</dc:creator>
  <cp:lastModifiedBy>Nereus</cp:lastModifiedBy>
  <cp:revision>18</cp:revision>
  <dcterms:created xsi:type="dcterms:W3CDTF">2008-09-27T16:02:44Z</dcterms:created>
  <dcterms:modified xsi:type="dcterms:W3CDTF">2020-03-03T13:49:34Z</dcterms:modified>
</cp:coreProperties>
</file>