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81" r:id="rId4"/>
    <p:sldId id="257" r:id="rId5"/>
    <p:sldId id="269" r:id="rId6"/>
    <p:sldId id="270" r:id="rId7"/>
    <p:sldId id="271" r:id="rId8"/>
    <p:sldId id="272" r:id="rId9"/>
    <p:sldId id="284" r:id="rId10"/>
    <p:sldId id="268" r:id="rId11"/>
    <p:sldId id="273" r:id="rId12"/>
    <p:sldId id="274" r:id="rId13"/>
    <p:sldId id="275" r:id="rId14"/>
    <p:sldId id="285" r:id="rId15"/>
    <p:sldId id="286" r:id="rId16"/>
    <p:sldId id="261" r:id="rId17"/>
    <p:sldId id="276" r:id="rId18"/>
    <p:sldId id="277" r:id="rId19"/>
    <p:sldId id="278" r:id="rId20"/>
    <p:sldId id="279" r:id="rId21"/>
    <p:sldId id="280" r:id="rId22"/>
    <p:sldId id="287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FFFF00"/>
    <a:srgbClr val="CC0000"/>
    <a:srgbClr val="800000"/>
    <a:srgbClr val="666633"/>
    <a:srgbClr val="6699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5147-6E25-4028-84C2-A79AC44A1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3C369-3395-48CB-830B-A464D8EA5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CCE6-0415-4D01-B1AF-AEE50FAB4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E3DE-BB2F-4B85-8968-FB9ABE801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A654-4877-4DB3-877D-CD61A3819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1C08E-8761-4C95-9AD1-F87EFBAEDF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9AC6B-B01D-46A8-B3FB-A5804D47B3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B4519-6D8B-4C92-BF92-08E25D89E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78FE7-9E46-48E4-B00F-BBA17C98A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314C-0735-4FDA-AA2C-44ECF3E48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E370-7127-4784-86F7-2BA686DD7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0B84F3-BCDA-45D3-B304-68B4D77D95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jpe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slide" Target="slide2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47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47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47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47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20" Type="http://schemas.openxmlformats.org/officeDocument/2006/relationships/image" Target="../media/image23.jpeg"/><Relationship Id="rId1" Type="http://schemas.openxmlformats.org/officeDocument/2006/relationships/audio" Target="../media/audio5.wav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47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image" Target="../media/image18.png"/><Relationship Id="rId4" Type="http://schemas.openxmlformats.org/officeDocument/2006/relationships/audio" Target="../media/audio7.wav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2.png"/><Relationship Id="rId5" Type="http://schemas.openxmlformats.org/officeDocument/2006/relationships/image" Target="../media/image48.jpeg"/><Relationship Id="rId10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2.png"/><Relationship Id="rId5" Type="http://schemas.openxmlformats.org/officeDocument/2006/relationships/image" Target="../media/image30.jpeg"/><Relationship Id="rId10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2.png"/><Relationship Id="rId5" Type="http://schemas.openxmlformats.org/officeDocument/2006/relationships/image" Target="../media/image30.jpeg"/><Relationship Id="rId10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2.png"/><Relationship Id="rId5" Type="http://schemas.openxmlformats.org/officeDocument/2006/relationships/image" Target="../media/image30.jpeg"/><Relationship Id="rId10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2.png"/><Relationship Id="rId5" Type="http://schemas.openxmlformats.org/officeDocument/2006/relationships/image" Target="../media/image30.jpeg"/><Relationship Id="rId10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slide" Target="slide3.xml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11" Type="http://schemas.openxmlformats.org/officeDocument/2006/relationships/image" Target="../media/image51.jpeg"/><Relationship Id="rId5" Type="http://schemas.openxmlformats.org/officeDocument/2006/relationships/image" Target="../media/image30.jpeg"/><Relationship Id="rId10" Type="http://schemas.openxmlformats.org/officeDocument/2006/relationships/image" Target="../media/image50.png"/><Relationship Id="rId4" Type="http://schemas.openxmlformats.org/officeDocument/2006/relationships/audio" Target="../media/audio9.wav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.xml"/><Relationship Id="rId18" Type="http://schemas.openxmlformats.org/officeDocument/2006/relationships/image" Target="../media/image11.png"/><Relationship Id="rId3" Type="http://schemas.openxmlformats.org/officeDocument/2006/relationships/image" Target="../media/image47.jpeg"/><Relationship Id="rId7" Type="http://schemas.openxmlformats.org/officeDocument/2006/relationships/image" Target="../media/image41.png"/><Relationship Id="rId12" Type="http://schemas.openxmlformats.org/officeDocument/2006/relationships/image" Target="../media/image53.jpe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19.png"/><Relationship Id="rId10" Type="http://schemas.openxmlformats.org/officeDocument/2006/relationships/image" Target="../media/image44.jpeg"/><Relationship Id="rId19" Type="http://schemas.openxmlformats.org/officeDocument/2006/relationships/image" Target="../media/image23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chickens.com/sounds/duckcaya.wav" TargetMode="External"/><Relationship Id="rId13" Type="http://schemas.openxmlformats.org/officeDocument/2006/relationships/image" Target="../media/image23.jpeg"/><Relationship Id="rId3" Type="http://schemas.openxmlformats.org/officeDocument/2006/relationships/hyperlink" Target="http://www.mccarthyboas.com/wavs/frogs.wav" TargetMode="External"/><Relationship Id="rId7" Type="http://schemas.openxmlformats.org/officeDocument/2006/relationships/hyperlink" Target="http://www.simwarrior.com/gunship/utilities/AttackRotorsOrig.wav" TargetMode="External"/><Relationship Id="rId12" Type="http://schemas.openxmlformats.org/officeDocument/2006/relationships/slide" Target="slid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st.lanedge.com/dlpeters/download/misc/LOON.WAV" TargetMode="External"/><Relationship Id="rId11" Type="http://schemas.openxmlformats.org/officeDocument/2006/relationships/image" Target="../media/image53.jpeg"/><Relationship Id="rId5" Type="http://schemas.openxmlformats.org/officeDocument/2006/relationships/hyperlink" Target="http://web.tiscali.it/gherda-wolit/versi/gatto1.wav" TargetMode="External"/><Relationship Id="rId10" Type="http://schemas.openxmlformats.org/officeDocument/2006/relationships/hyperlink" Target="http://www.webdesign.org/img_articles/15729/416x259xfish-skeleton15.gif.pagespeed.ic.wpwUNiNUIr.png" TargetMode="External"/><Relationship Id="rId4" Type="http://schemas.openxmlformats.org/officeDocument/2006/relationships/hyperlink" Target="http://www.sounds.beachware.com/2illionzayp3may/hupthsz/CATCRY.mp3" TargetMode="External"/><Relationship Id="rId9" Type="http://schemas.openxmlformats.org/officeDocument/2006/relationships/hyperlink" Target="http://chudesenka.ru/mp3-2/utro_nachinaetsja.mp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3.jpeg"/><Relationship Id="rId3" Type="http://schemas.openxmlformats.org/officeDocument/2006/relationships/image" Target="../media/image30.jpeg"/><Relationship Id="rId7" Type="http://schemas.openxmlformats.org/officeDocument/2006/relationships/image" Target="../media/image18.png"/><Relationship Id="rId12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image" Target="../media/image6.jpe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2.jpeg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 rot="509353">
            <a:off x="5856288" y="3648075"/>
            <a:ext cx="1773237" cy="1131888"/>
            <a:chOff x="3061" y="2387"/>
            <a:chExt cx="1451" cy="951"/>
          </a:xfrm>
        </p:grpSpPr>
        <p:pic>
          <p:nvPicPr>
            <p:cNvPr id="35843" name="Picture 3" descr="Копия KAagard_PondPlay_lilyp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35844" name="Picture 4" descr="Копия KAagard_PondPlay_flower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grpSp>
        <p:nvGrpSpPr>
          <p:cNvPr id="35846" name="Group 6"/>
          <p:cNvGrpSpPr>
            <a:grpSpLocks/>
          </p:cNvGrpSpPr>
          <p:nvPr/>
        </p:nvGrpSpPr>
        <p:grpSpPr bwMode="auto">
          <a:xfrm rot="509353">
            <a:off x="4211638" y="5013325"/>
            <a:ext cx="1225550" cy="700088"/>
            <a:chOff x="3061" y="2387"/>
            <a:chExt cx="1451" cy="951"/>
          </a:xfrm>
        </p:grpSpPr>
        <p:pic>
          <p:nvPicPr>
            <p:cNvPr id="35847" name="Picture 7" descr="Копия KAagard_PondPlay_lilypa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35848" name="Picture 8" descr="Копия KAagard_PondPlay_flower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35849" name="Text Box 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119697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300" b="1">
                <a:solidFill>
                  <a:schemeClr val="bg1"/>
                </a:solidFill>
                <a:latin typeface="Vera Crouz" pitchFamily="2" charset="0"/>
              </a:rPr>
              <a:t>Ссылки</a:t>
            </a:r>
            <a:r>
              <a:rPr lang="ru-RU" sz="4000" b="1">
                <a:solidFill>
                  <a:schemeClr val="bg1"/>
                </a:solidFill>
                <a:latin typeface="Vera Crouz" pitchFamily="2" charset="0"/>
              </a:rPr>
              <a:t> </a:t>
            </a: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5851" name="Picture 11" descr="Копия KAagard_PondPlay_rock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5852" name="Text Box 1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Старт</a:t>
              </a:r>
            </a:p>
          </p:txBody>
        </p:sp>
      </p:grpSp>
      <p:pic>
        <p:nvPicPr>
          <p:cNvPr id="35856" name="Picture 16" descr="Копия KAagard_PondPlay_fish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5300663"/>
            <a:ext cx="696913" cy="325437"/>
          </a:xfrm>
          <a:prstGeom prst="rect">
            <a:avLst/>
          </a:prstGeom>
          <a:noFill/>
        </p:spPr>
      </p:pic>
      <p:pic>
        <p:nvPicPr>
          <p:cNvPr id="35857" name="Picture 17" descr="KAagard_PondPlay_spla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4724400"/>
            <a:ext cx="936625" cy="577850"/>
          </a:xfrm>
          <a:prstGeom prst="rect">
            <a:avLst/>
          </a:prstGeom>
          <a:noFill/>
        </p:spPr>
      </p:pic>
      <p:pic>
        <p:nvPicPr>
          <p:cNvPr id="35858" name="Picture 18" descr="Копия KAagard_PondPlay_dragonf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83916">
            <a:off x="4140200" y="1773238"/>
            <a:ext cx="703263" cy="741362"/>
          </a:xfrm>
          <a:prstGeom prst="rect">
            <a:avLst/>
          </a:prstGeom>
          <a:noFill/>
        </p:spPr>
      </p:pic>
      <p:pic>
        <p:nvPicPr>
          <p:cNvPr id="35859" name="Picture 19" descr="Копия KAagard_PondPlay_dragonf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208379">
            <a:off x="7975601" y="1106487"/>
            <a:ext cx="703262" cy="741363"/>
          </a:xfrm>
          <a:prstGeom prst="rect">
            <a:avLst/>
          </a:prstGeom>
          <a:noFill/>
        </p:spPr>
      </p:pic>
      <p:pic>
        <p:nvPicPr>
          <p:cNvPr id="35860" name="Picture 20" descr="Копия KAagard_PondPlay_butterfly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937454">
            <a:off x="611188" y="1052513"/>
            <a:ext cx="574675" cy="385762"/>
          </a:xfrm>
          <a:prstGeom prst="rect">
            <a:avLst/>
          </a:prstGeom>
          <a:noFill/>
        </p:spPr>
      </p:pic>
      <p:pic>
        <p:nvPicPr>
          <p:cNvPr id="35861" name="Picture 21" descr="Копия KAagard_PondPlay_dragonfl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65296">
            <a:off x="4919663" y="457200"/>
            <a:ext cx="498475" cy="525463"/>
          </a:xfrm>
          <a:prstGeom prst="rect">
            <a:avLst/>
          </a:prstGeom>
          <a:noFill/>
        </p:spPr>
      </p:pic>
      <p:pic>
        <p:nvPicPr>
          <p:cNvPr id="35862" name="Picture 22" descr="Копия Алфавит с Дидлами - Н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-596235">
            <a:off x="3059113" y="620713"/>
            <a:ext cx="776287" cy="936625"/>
          </a:xfrm>
          <a:prstGeom prst="rect">
            <a:avLst/>
          </a:prstGeom>
          <a:noFill/>
        </p:spPr>
      </p:pic>
      <p:pic>
        <p:nvPicPr>
          <p:cNvPr id="35863" name="Picture 23" descr="Копия Алфавит с Дидлами - А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275" y="692150"/>
            <a:ext cx="865188" cy="749300"/>
          </a:xfrm>
          <a:prstGeom prst="rect">
            <a:avLst/>
          </a:prstGeom>
          <a:noFill/>
        </p:spPr>
      </p:pic>
      <p:pic>
        <p:nvPicPr>
          <p:cNvPr id="35864" name="Picture 24" descr="Копия Алфавит с Дидлами - О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618290">
            <a:off x="4932363" y="908050"/>
            <a:ext cx="730250" cy="742950"/>
          </a:xfrm>
          <a:prstGeom prst="rect">
            <a:avLst/>
          </a:prstGeom>
          <a:noFill/>
        </p:spPr>
      </p:pic>
      <p:pic>
        <p:nvPicPr>
          <p:cNvPr id="35865" name="Picture 25" descr="Копия Алфавит с Дидлами - З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-491824">
            <a:off x="5651500" y="908050"/>
            <a:ext cx="585788" cy="733425"/>
          </a:xfrm>
          <a:prstGeom prst="rect">
            <a:avLst/>
          </a:prstGeom>
          <a:noFill/>
        </p:spPr>
      </p:pic>
      <p:pic>
        <p:nvPicPr>
          <p:cNvPr id="35866" name="Picture 26" descr="Копия Алфавит с Дидлами - Е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669990">
            <a:off x="6227763" y="836613"/>
            <a:ext cx="601662" cy="720725"/>
          </a:xfrm>
          <a:prstGeom prst="rect">
            <a:avLst/>
          </a:prstGeom>
          <a:noFill/>
        </p:spPr>
      </p:pic>
      <p:pic>
        <p:nvPicPr>
          <p:cNvPr id="35867" name="Picture 27" descr="Копия Алфавит с Дидлами - Е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714467">
            <a:off x="7380288" y="908050"/>
            <a:ext cx="601662" cy="720725"/>
          </a:xfrm>
          <a:prstGeom prst="rect">
            <a:avLst/>
          </a:prstGeom>
          <a:noFill/>
        </p:spPr>
      </p:pic>
      <p:pic>
        <p:nvPicPr>
          <p:cNvPr id="35868" name="Picture 28" descr="Копия Алфавит с Дидлами - Р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512567">
            <a:off x="6877050" y="836613"/>
            <a:ext cx="558800" cy="744537"/>
          </a:xfrm>
          <a:prstGeom prst="rect">
            <a:avLst/>
          </a:prstGeom>
          <a:noFill/>
        </p:spPr>
      </p:pic>
      <p:pic>
        <p:nvPicPr>
          <p:cNvPr id="3586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utro_nachinaetsja.wav"/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025" y="6092825"/>
            <a:ext cx="304800" cy="304800"/>
          </a:xfrm>
          <a:prstGeom prst="rect">
            <a:avLst/>
          </a:prstGeom>
          <a:noFill/>
        </p:spPr>
      </p:pic>
      <p:pic>
        <p:nvPicPr>
          <p:cNvPr id="35870" name="Picture 30" descr="Копия KAagard_PondPlay_dragonf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419205" flipH="1">
            <a:off x="7470776" y="1970087"/>
            <a:ext cx="703262" cy="741363"/>
          </a:xfrm>
          <a:prstGeom prst="rect">
            <a:avLst/>
          </a:prstGeom>
          <a:noFill/>
        </p:spPr>
      </p:pic>
      <p:pic>
        <p:nvPicPr>
          <p:cNvPr id="35845" name="Picture 5" descr="KAagard_PondPlay_frog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43663" y="2708275"/>
            <a:ext cx="1476375" cy="1389063"/>
          </a:xfrm>
          <a:prstGeom prst="rect">
            <a:avLst/>
          </a:prstGeom>
          <a:noFill/>
        </p:spPr>
      </p:pic>
      <p:pic>
        <p:nvPicPr>
          <p:cNvPr id="35855" name="Picture 15" descr="Копия KAagard_PondPlay_duck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92500" y="3573463"/>
            <a:ext cx="649288" cy="617537"/>
          </a:xfrm>
          <a:prstGeom prst="rect">
            <a:avLst/>
          </a:prstGeom>
          <a:noFill/>
        </p:spPr>
      </p:pic>
      <p:pic>
        <p:nvPicPr>
          <p:cNvPr id="35853" name="Picture 13" descr="Копия KAagard_PondPlay_duck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71775" y="4508500"/>
            <a:ext cx="1449388" cy="1943100"/>
          </a:xfrm>
          <a:prstGeom prst="rect">
            <a:avLst/>
          </a:prstGeom>
          <a:noFill/>
        </p:spPr>
      </p:pic>
      <p:pic>
        <p:nvPicPr>
          <p:cNvPr id="35854" name="Picture 14" descr="Копия KAagard_PondPlay_duck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64025" y="3019425"/>
            <a:ext cx="739775" cy="703263"/>
          </a:xfrm>
          <a:prstGeom prst="rect">
            <a:avLst/>
          </a:prstGeom>
          <a:noFill/>
        </p:spPr>
      </p:pic>
      <p:pic>
        <p:nvPicPr>
          <p:cNvPr id="35880" name="Picture 40" descr="фон"/>
          <p:cNvPicPr>
            <a:picLocks noChangeAspect="1" noChangeArrowheads="1"/>
          </p:cNvPicPr>
          <p:nvPr/>
        </p:nvPicPr>
        <p:blipFill>
          <a:blip r:embed="rId27" cstate="print"/>
          <a:srcRect l="18507" r="70468" b="96204"/>
          <a:stretch>
            <a:fillRect/>
          </a:stretch>
        </p:blipFill>
        <p:spPr bwMode="auto">
          <a:xfrm>
            <a:off x="1187450" y="42863"/>
            <a:ext cx="1008063" cy="176212"/>
          </a:xfrm>
          <a:prstGeom prst="rect">
            <a:avLst/>
          </a:prstGeom>
          <a:noFill/>
        </p:spPr>
      </p:pic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1603375" y="0"/>
            <a:ext cx="665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808000"/>
                </a:solidFill>
                <a:latin typeface="Comic Sans MS" pitchFamily="66" charset="0"/>
              </a:rPr>
              <a:t>МБОУ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93 L -0.00191 -0.1010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0107 L -0.2224 0.2451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2882 C 0.1533 -0.12882 0.22431 -0.0895 0.22431 -0.04117 C 0.22431 0.00694 0.1533 0.04648 0.06667 0.04648 C -0.02014 0.04648 -0.09062 0.00694 -0.09062 -0.04117 C -0.09062 -0.0895 -0.02014 -0.12882 0.06667 -0.12882 Z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ска…ка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476375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з</a:t>
            </a:r>
          </a:p>
        </p:txBody>
      </p:sp>
      <p:pic>
        <p:nvPicPr>
          <p:cNvPr id="19467" name="Picture 11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19483" name="Group 27"/>
          <p:cNvGrpSpPr>
            <a:grpSpLocks/>
          </p:cNvGrpSpPr>
          <p:nvPr/>
        </p:nvGrpSpPr>
        <p:grpSpPr bwMode="auto">
          <a:xfrm rot="1153218">
            <a:off x="3779838" y="836613"/>
            <a:ext cx="1871662" cy="1330325"/>
            <a:chOff x="521" y="1253"/>
            <a:chExt cx="1179" cy="838"/>
          </a:xfrm>
        </p:grpSpPr>
        <p:pic>
          <p:nvPicPr>
            <p:cNvPr id="19482" name="Picture 2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с</a:t>
              </a:r>
            </a:p>
          </p:txBody>
        </p:sp>
      </p:grpSp>
      <p:pic>
        <p:nvPicPr>
          <p:cNvPr id="19471" name="Picture 15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19472" name="Picture 16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19481" name="Group 25"/>
          <p:cNvGrpSpPr>
            <a:grpSpLocks/>
          </p:cNvGrpSpPr>
          <p:nvPr/>
        </p:nvGrpSpPr>
        <p:grpSpPr bwMode="auto">
          <a:xfrm rot="-1176875">
            <a:off x="6300788" y="1412875"/>
            <a:ext cx="1655762" cy="1209675"/>
            <a:chOff x="3969" y="164"/>
            <a:chExt cx="1134" cy="807"/>
          </a:xfrm>
        </p:grpSpPr>
        <p:pic>
          <p:nvPicPr>
            <p:cNvPr id="19480" name="Picture 24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з</a:t>
              </a:r>
            </a:p>
          </p:txBody>
        </p:sp>
      </p:grpSp>
      <p:pic>
        <p:nvPicPr>
          <p:cNvPr id="19484" name="Picture 28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19485" name="Picture 29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19486" name="Picture 30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19487" name="Picture 31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19475" name="Picture 19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19476" name="Picture 20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19478" name="Picture 22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19479" name="Text Box 23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19474" name="Picture 18" descr="16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1948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19491" name="Text Box 35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60213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pic>
        <p:nvPicPr>
          <p:cNvPr id="19493" name="Picture 37" descr="фон"/>
          <p:cNvPicPr>
            <a:picLocks noChangeAspect="1" noChangeArrowheads="1"/>
          </p:cNvPicPr>
          <p:nvPr/>
        </p:nvPicPr>
        <p:blipFill>
          <a:blip r:embed="rId20" cstate="print"/>
          <a:srcRect l="18507" r="70468" b="96204"/>
          <a:stretch>
            <a:fillRect/>
          </a:stretch>
        </p:blipFill>
        <p:spPr bwMode="auto">
          <a:xfrm>
            <a:off x="1258888" y="0"/>
            <a:ext cx="1009650" cy="188913"/>
          </a:xfrm>
          <a:prstGeom prst="rect">
            <a:avLst/>
          </a:prstGeom>
          <a:noFill/>
        </p:spPr>
      </p:pic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674813" y="0"/>
            <a:ext cx="665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808000"/>
                </a:solidFill>
                <a:latin typeface="Comic Sans MS" pitchFamily="66" charset="0"/>
              </a:rPr>
              <a:t>МБОУ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19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8"/>
                </p:tgtEl>
              </p:cMediaNode>
            </p:audio>
          </p:childTnLst>
        </p:cTn>
      </p:par>
    </p:tnLst>
    <p:bldLst>
      <p:bldP spid="19465" grpId="0"/>
      <p:bldP spid="19489" grpId="0" animBg="1"/>
      <p:bldP spid="194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ры…ка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8888" y="1125538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б</a:t>
            </a:r>
          </a:p>
        </p:txBody>
      </p:sp>
      <p:pic>
        <p:nvPicPr>
          <p:cNvPr id="25604" name="Picture 4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25605" name="Group 5"/>
          <p:cNvGrpSpPr>
            <a:grpSpLocks/>
          </p:cNvGrpSpPr>
          <p:nvPr/>
        </p:nvGrpSpPr>
        <p:grpSpPr bwMode="auto">
          <a:xfrm rot="1566744">
            <a:off x="6156325" y="1484313"/>
            <a:ext cx="1584325" cy="1152525"/>
            <a:chOff x="521" y="1253"/>
            <a:chExt cx="1179" cy="838"/>
          </a:xfrm>
        </p:grpSpPr>
        <p:pic>
          <p:nvPicPr>
            <p:cNvPr id="25606" name="Picture 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п</a:t>
              </a:r>
            </a:p>
          </p:txBody>
        </p:sp>
      </p:grpSp>
      <p:pic>
        <p:nvPicPr>
          <p:cNvPr id="25608" name="Picture 8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25609" name="Picture 9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25610" name="Group 10"/>
          <p:cNvGrpSpPr>
            <a:grpSpLocks/>
          </p:cNvGrpSpPr>
          <p:nvPr/>
        </p:nvGrpSpPr>
        <p:grpSpPr bwMode="auto">
          <a:xfrm rot="-1818047">
            <a:off x="3419475" y="765175"/>
            <a:ext cx="1728788" cy="1222375"/>
            <a:chOff x="3969" y="164"/>
            <a:chExt cx="1134" cy="807"/>
          </a:xfrm>
        </p:grpSpPr>
        <p:pic>
          <p:nvPicPr>
            <p:cNvPr id="25611" name="Picture 11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б</a:t>
              </a:r>
            </a:p>
          </p:txBody>
        </p:sp>
      </p:grpSp>
      <p:pic>
        <p:nvPicPr>
          <p:cNvPr id="25613" name="Picture 13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25614" name="Picture 14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25615" name="Picture 15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25616" name="Picture 16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25617" name="Picture 17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25618" name="Picture 18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5620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5621" name="Text Box 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5622" name="Picture 22" descr="16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25623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25627" name="Text Box 27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60213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25629" name="Picture 29" descr="фон"/>
            <p:cNvPicPr>
              <a:picLocks noChangeAspect="1" noChangeArrowheads="1"/>
            </p:cNvPicPr>
            <p:nvPr/>
          </p:nvPicPr>
          <p:blipFill>
            <a:blip r:embed="rId20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25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3"/>
                </p:tgtEl>
              </p:cMediaNode>
            </p:audio>
          </p:childTnLst>
        </p:cTn>
      </p:par>
    </p:tnLst>
    <p:bldLst>
      <p:bldP spid="25603" grpId="0"/>
      <p:bldP spid="25624" grpId="0" animBg="1"/>
      <p:bldP spid="256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тра…ка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192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в</a:t>
            </a:r>
          </a:p>
        </p:txBody>
      </p:sp>
      <p:pic>
        <p:nvPicPr>
          <p:cNvPr id="26628" name="Picture 4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 rot="-551678">
            <a:off x="6084888" y="1341438"/>
            <a:ext cx="1871662" cy="1330325"/>
            <a:chOff x="521" y="1253"/>
            <a:chExt cx="1179" cy="838"/>
          </a:xfrm>
        </p:grpSpPr>
        <p:pic>
          <p:nvPicPr>
            <p:cNvPr id="26630" name="Picture 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ф</a:t>
              </a:r>
            </a:p>
          </p:txBody>
        </p:sp>
      </p:grpSp>
      <p:pic>
        <p:nvPicPr>
          <p:cNvPr id="26632" name="Picture 8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26633" name="Picture 9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26634" name="Group 10"/>
          <p:cNvGrpSpPr>
            <a:grpSpLocks/>
          </p:cNvGrpSpPr>
          <p:nvPr/>
        </p:nvGrpSpPr>
        <p:grpSpPr bwMode="auto">
          <a:xfrm rot="-1185349">
            <a:off x="3708400" y="908050"/>
            <a:ext cx="1655763" cy="1209675"/>
            <a:chOff x="3969" y="164"/>
            <a:chExt cx="1134" cy="807"/>
          </a:xfrm>
        </p:grpSpPr>
        <p:pic>
          <p:nvPicPr>
            <p:cNvPr id="26635" name="Picture 11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в</a:t>
              </a:r>
            </a:p>
          </p:txBody>
        </p:sp>
      </p:grpSp>
      <p:pic>
        <p:nvPicPr>
          <p:cNvPr id="26637" name="Picture 13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26638" name="Picture 14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26639" name="Picture 15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26640" name="Picture 16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26641" name="Picture 17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26642" name="Picture 18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6644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6645" name="Text Box 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6646" name="Picture 22" descr="16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26647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26649" name="Text Box 25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60213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26651" name="Picture 27" descr="фон"/>
            <p:cNvPicPr>
              <a:picLocks noChangeAspect="1" noChangeArrowheads="1"/>
            </p:cNvPicPr>
            <p:nvPr/>
          </p:nvPicPr>
          <p:blipFill>
            <a:blip r:embed="rId20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26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7"/>
                </p:tgtEl>
              </p:cMediaNode>
            </p:audio>
          </p:childTnLst>
        </p:cTn>
      </p:par>
    </p:tnLst>
    <p:bldLst>
      <p:bldP spid="26627" grpId="0"/>
      <p:bldP spid="26648" grpId="0" animBg="1"/>
      <p:bldP spid="266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селё…ка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192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д</a:t>
            </a:r>
          </a:p>
        </p:txBody>
      </p:sp>
      <p:pic>
        <p:nvPicPr>
          <p:cNvPr id="27652" name="Picture 4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27653" name="Group 5"/>
          <p:cNvGrpSpPr>
            <a:grpSpLocks/>
          </p:cNvGrpSpPr>
          <p:nvPr/>
        </p:nvGrpSpPr>
        <p:grpSpPr bwMode="auto">
          <a:xfrm rot="-1292274">
            <a:off x="3779838" y="836613"/>
            <a:ext cx="1871662" cy="1330325"/>
            <a:chOff x="521" y="1253"/>
            <a:chExt cx="1179" cy="838"/>
          </a:xfrm>
        </p:grpSpPr>
        <p:pic>
          <p:nvPicPr>
            <p:cNvPr id="27654" name="Picture 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т</a:t>
              </a:r>
            </a:p>
          </p:txBody>
        </p:sp>
      </p:grpSp>
      <p:pic>
        <p:nvPicPr>
          <p:cNvPr id="27656" name="Picture 8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27657" name="Picture 9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27658" name="Group 10"/>
          <p:cNvGrpSpPr>
            <a:grpSpLocks/>
          </p:cNvGrpSpPr>
          <p:nvPr/>
        </p:nvGrpSpPr>
        <p:grpSpPr bwMode="auto">
          <a:xfrm rot="1283586">
            <a:off x="6227763" y="1341438"/>
            <a:ext cx="1655762" cy="1209675"/>
            <a:chOff x="3969" y="164"/>
            <a:chExt cx="1134" cy="807"/>
          </a:xfrm>
        </p:grpSpPr>
        <p:pic>
          <p:nvPicPr>
            <p:cNvPr id="27659" name="Picture 11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д</a:t>
              </a:r>
            </a:p>
          </p:txBody>
        </p:sp>
      </p:grpSp>
      <p:pic>
        <p:nvPicPr>
          <p:cNvPr id="27661" name="Picture 13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27662" name="Picture 14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27663" name="Picture 15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27664" name="Picture 16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27665" name="Picture 17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27666" name="Picture 18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7668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7669" name="Text Box 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7670" name="Picture 22" descr="16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276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27673" name="Text Box 25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60213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27675" name="Picture 27" descr="фон"/>
            <p:cNvPicPr>
              <a:picLocks noChangeAspect="1" noChangeArrowheads="1"/>
            </p:cNvPicPr>
            <p:nvPr/>
          </p:nvPicPr>
          <p:blipFill>
            <a:blip r:embed="rId20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27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71"/>
                </p:tgtEl>
              </p:cMediaNode>
            </p:audio>
          </p:childTnLst>
        </p:cTn>
      </p:par>
    </p:tnLst>
    <p:bldLst>
      <p:bldP spid="27651" grpId="0"/>
      <p:bldP spid="27672" grpId="0" animBg="1"/>
      <p:bldP spid="276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гря…ка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58888" y="1125538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д</a:t>
            </a:r>
          </a:p>
        </p:txBody>
      </p:sp>
      <p:pic>
        <p:nvPicPr>
          <p:cNvPr id="37892" name="Picture 4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 rot="551678" flipH="1">
            <a:off x="6227763" y="1341438"/>
            <a:ext cx="1871662" cy="1330325"/>
            <a:chOff x="521" y="1253"/>
            <a:chExt cx="1179" cy="838"/>
          </a:xfrm>
        </p:grpSpPr>
        <p:pic>
          <p:nvPicPr>
            <p:cNvPr id="37894" name="Picture 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т</a:t>
              </a:r>
            </a:p>
          </p:txBody>
        </p:sp>
      </p:grpSp>
      <p:pic>
        <p:nvPicPr>
          <p:cNvPr id="37896" name="Picture 8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37897" name="Picture 9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37898" name="Group 10"/>
          <p:cNvGrpSpPr>
            <a:grpSpLocks/>
          </p:cNvGrpSpPr>
          <p:nvPr/>
        </p:nvGrpSpPr>
        <p:grpSpPr bwMode="auto">
          <a:xfrm rot="-1185349">
            <a:off x="3924300" y="981075"/>
            <a:ext cx="1655763" cy="1209675"/>
            <a:chOff x="3969" y="164"/>
            <a:chExt cx="1134" cy="807"/>
          </a:xfrm>
        </p:grpSpPr>
        <p:pic>
          <p:nvPicPr>
            <p:cNvPr id="37899" name="Picture 11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д</a:t>
              </a:r>
            </a:p>
          </p:txBody>
        </p:sp>
      </p:grpSp>
      <p:pic>
        <p:nvPicPr>
          <p:cNvPr id="37901" name="Picture 13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37902" name="Picture 14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37903" name="Picture 15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37904" name="Picture 16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37905" name="Picture 17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37906" name="Picture 18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7908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7909" name="Text Box 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37910" name="Picture 22" descr="16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3791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37913" name="Text Box 25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60213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7915" name="Picture 27" descr="фон"/>
            <p:cNvPicPr>
              <a:picLocks noChangeAspect="1" noChangeArrowheads="1"/>
            </p:cNvPicPr>
            <p:nvPr/>
          </p:nvPicPr>
          <p:blipFill>
            <a:blip r:embed="rId20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37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11"/>
                </p:tgtEl>
              </p:cMediaNode>
            </p:audio>
          </p:childTnLst>
        </p:cTn>
      </p:par>
    </p:tnLst>
    <p:bldLst>
      <p:bldP spid="37891" grpId="0"/>
      <p:bldP spid="37912" grpId="0" animBg="1"/>
      <p:bldP spid="379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скри…ка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92275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п</a:t>
            </a:r>
          </a:p>
        </p:txBody>
      </p:sp>
      <p:pic>
        <p:nvPicPr>
          <p:cNvPr id="38916" name="Picture 4" descr="скел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33" t="11478" r="7204" b="9389"/>
          <a:stretch>
            <a:fillRect/>
          </a:stretch>
        </p:blipFill>
        <p:spPr bwMode="auto">
          <a:xfrm rot="-607198">
            <a:off x="2555875" y="6165850"/>
            <a:ext cx="863600" cy="382588"/>
          </a:xfrm>
          <a:prstGeom prst="rect">
            <a:avLst/>
          </a:prstGeom>
          <a:noFill/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 rot="1153218">
            <a:off x="3779838" y="836613"/>
            <a:ext cx="1871662" cy="1330325"/>
            <a:chOff x="521" y="1253"/>
            <a:chExt cx="1179" cy="838"/>
          </a:xfrm>
        </p:grpSpPr>
        <p:pic>
          <p:nvPicPr>
            <p:cNvPr id="38918" name="Picture 6" descr="Копия KAagard_PondPlay_fis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" y="1253"/>
              <a:ext cx="1179" cy="838"/>
            </a:xfrm>
            <a:prstGeom prst="rect">
              <a:avLst/>
            </a:prstGeom>
            <a:noFill/>
          </p:spPr>
        </p:pic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748" y="1298"/>
              <a:ext cx="81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б</a:t>
              </a:r>
            </a:p>
          </p:txBody>
        </p:sp>
      </p:grpSp>
      <p:pic>
        <p:nvPicPr>
          <p:cNvPr id="38920" name="Picture 8" descr="Копия KAagard_PondPlay_grass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38921" name="Picture 9" descr="Копия KAagard_PondPlay_grass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grpSp>
        <p:nvGrpSpPr>
          <p:cNvPr id="38922" name="Group 10"/>
          <p:cNvGrpSpPr>
            <a:grpSpLocks/>
          </p:cNvGrpSpPr>
          <p:nvPr/>
        </p:nvGrpSpPr>
        <p:grpSpPr bwMode="auto">
          <a:xfrm rot="-1176875">
            <a:off x="6300788" y="1412875"/>
            <a:ext cx="1655762" cy="1209675"/>
            <a:chOff x="3969" y="164"/>
            <a:chExt cx="1134" cy="807"/>
          </a:xfrm>
        </p:grpSpPr>
        <p:pic>
          <p:nvPicPr>
            <p:cNvPr id="38923" name="Picture 11" descr="Копия KAagard_PondPlay_fis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9" y="164"/>
              <a:ext cx="1134" cy="807"/>
            </a:xfrm>
            <a:prstGeom prst="rect">
              <a:avLst/>
            </a:prstGeom>
            <a:noFill/>
          </p:spPr>
        </p:pic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4422" y="164"/>
              <a:ext cx="34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  <a:latin typeface="Century" pitchFamily="18" charset="0"/>
                </a:rPr>
                <a:t>п</a:t>
              </a:r>
            </a:p>
          </p:txBody>
        </p:sp>
      </p:grpSp>
      <p:pic>
        <p:nvPicPr>
          <p:cNvPr id="38925" name="Picture 13" descr="Копия KAagard_PondPlay_fis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38926" name="Picture 14" descr="Копия KAagard_PondPlay_fish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38927" name="Picture 15" descr="Копия KAagard_PondPlay_fish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38928" name="Picture 16" descr="Копия KAagard_PondPlay_po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38929" name="Picture 17" descr="Копия KAagard_PondPlay_cattail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38930" name="Picture 18" descr="Копия KAagard_PondPlay_cattail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8932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8933" name="Text Box 21">
              <a:hlinkClick r:id="rId1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Меню</a:t>
              </a:r>
            </a:p>
          </p:txBody>
        </p:sp>
      </p:grpSp>
      <p:pic>
        <p:nvPicPr>
          <p:cNvPr id="38934" name="Picture 22" descr="16"/>
          <p:cNvPicPr>
            <a:picLocks noChangeAspect="1" noChangeArrowheads="1"/>
          </p:cNvPicPr>
          <p:nvPr/>
        </p:nvPicPr>
        <p:blipFill>
          <a:blip r:embed="rId18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3893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да1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38936" name="AutoShape 24"/>
          <p:cNvSpPr>
            <a:spLocks noChangeArrowheads="1"/>
          </p:cNvSpPr>
          <p:nvPr/>
        </p:nvSpPr>
        <p:spPr bwMode="auto">
          <a:xfrm>
            <a:off x="3059113" y="2420938"/>
            <a:ext cx="2736850" cy="1439862"/>
          </a:xfrm>
          <a:prstGeom prst="cloudCallout">
            <a:avLst>
              <a:gd name="adj1" fmla="val -71981"/>
              <a:gd name="adj2" fmla="val 82856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8939" name="Picture 27" descr="фон"/>
            <p:cNvPicPr>
              <a:picLocks noChangeAspect="1" noChangeArrowheads="1"/>
            </p:cNvPicPr>
            <p:nvPr/>
          </p:nvPicPr>
          <p:blipFill>
            <a:blip r:embed="rId20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38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т1-o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5"/>
                </p:tgtEl>
              </p:cMediaNode>
            </p:audio>
          </p:childTnLst>
        </p:cTn>
      </p:par>
    </p:tnLst>
    <p:bldLst>
      <p:bldP spid="38915" grpId="0"/>
      <p:bldP spid="38936" grpId="0" animBg="1"/>
      <p:bldP spid="389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1" name="Group 105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9322" name="Picture 106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9323" name="Text Box 107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6299200" y="763588"/>
            <a:ext cx="2592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сугро…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 rot="-389803">
            <a:off x="7956550" y="1052513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б</a:t>
            </a:r>
          </a:p>
        </p:txBody>
      </p:sp>
      <p:grpSp>
        <p:nvGrpSpPr>
          <p:cNvPr id="9337" name="Group 121"/>
          <p:cNvGrpSpPr>
            <a:grpSpLocks/>
          </p:cNvGrpSpPr>
          <p:nvPr/>
        </p:nvGrpSpPr>
        <p:grpSpPr bwMode="auto">
          <a:xfrm>
            <a:off x="2051050" y="836613"/>
            <a:ext cx="1531938" cy="1800225"/>
            <a:chOff x="3424" y="2160"/>
            <a:chExt cx="965" cy="1134"/>
          </a:xfrm>
        </p:grpSpPr>
        <p:pic>
          <p:nvPicPr>
            <p:cNvPr id="9338" name="Picture 122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9339" name="Text Box 123"/>
            <p:cNvSpPr txBox="1">
              <a:spLocks noChangeArrowheads="1"/>
            </p:cNvSpPr>
            <p:nvPr/>
          </p:nvSpPr>
          <p:spPr bwMode="auto">
            <a:xfrm>
              <a:off x="3424" y="2432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п</a:t>
              </a: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 flipH="1">
            <a:off x="3995738" y="620713"/>
            <a:ext cx="1655762" cy="1800225"/>
            <a:chOff x="2472" y="300"/>
            <a:chExt cx="1043" cy="1134"/>
          </a:xfrm>
        </p:grpSpPr>
        <p:pic>
          <p:nvPicPr>
            <p:cNvPr id="9343" name="Picture 127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9344" name="Text Box 128"/>
            <p:cNvSpPr txBox="1">
              <a:spLocks noChangeArrowheads="1"/>
            </p:cNvSpPr>
            <p:nvPr/>
          </p:nvSpPr>
          <p:spPr bwMode="auto">
            <a:xfrm>
              <a:off x="2563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б</a:t>
              </a:r>
            </a:p>
          </p:txBody>
        </p:sp>
      </p:grpSp>
      <p:grpSp>
        <p:nvGrpSpPr>
          <p:cNvPr id="9349" name="Group 133"/>
          <p:cNvGrpSpPr>
            <a:grpSpLocks/>
          </p:cNvGrpSpPr>
          <p:nvPr/>
        </p:nvGrpSpPr>
        <p:grpSpPr bwMode="auto">
          <a:xfrm>
            <a:off x="5219700" y="3716338"/>
            <a:ext cx="1655763" cy="1439862"/>
            <a:chOff x="3969" y="2251"/>
            <a:chExt cx="1043" cy="907"/>
          </a:xfrm>
        </p:grpSpPr>
        <p:pic>
          <p:nvPicPr>
            <p:cNvPr id="9350" name="Picture 134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9351" name="Text Box 135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9359" name="Picture 1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9331" name="Picture 115" descr="Копия KAagard_PondPlay_duck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2420938"/>
            <a:ext cx="2259012" cy="2398712"/>
          </a:xfrm>
          <a:prstGeom prst="rect">
            <a:avLst/>
          </a:prstGeom>
          <a:noFill/>
        </p:spPr>
      </p:pic>
      <p:sp>
        <p:nvSpPr>
          <p:cNvPr id="9360" name="AutoShape 144"/>
          <p:cNvSpPr>
            <a:spLocks noChangeArrowheads="1"/>
          </p:cNvSpPr>
          <p:nvPr/>
        </p:nvSpPr>
        <p:spPr bwMode="auto">
          <a:xfrm>
            <a:off x="3924300" y="19161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9356" name="Group 140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9357" name="Picture 141" descr="Копия KAagard_PondPlay_lilypa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9358" name="Picture 142" descr="Копия KAagard_PondPlay_flowe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9361" name="Text Box 14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9362" name="Group 146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9363" name="Picture 147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9364" name="Text Box 148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9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37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59"/>
                </p:tgtEl>
              </p:cMediaNode>
            </p:audio>
          </p:childTnLst>
        </p:cTn>
      </p:par>
    </p:tnLst>
    <p:bldLst>
      <p:bldP spid="9330" grpId="0"/>
      <p:bldP spid="9360" grpId="0" animBg="1"/>
      <p:bldP spid="93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8675" name="Picture 3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8676" name="Text Box 4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00788" y="765175"/>
            <a:ext cx="24479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камы…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900113" y="1125538"/>
            <a:ext cx="1531937" cy="1800225"/>
            <a:chOff x="3424" y="2160"/>
            <a:chExt cx="965" cy="1134"/>
          </a:xfrm>
        </p:grpSpPr>
        <p:pic>
          <p:nvPicPr>
            <p:cNvPr id="28680" name="Picture 8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3424" y="2432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ж</a:t>
              </a:r>
            </a:p>
          </p:txBody>
        </p:sp>
      </p:grpSp>
      <p:grpSp>
        <p:nvGrpSpPr>
          <p:cNvPr id="28682" name="Group 10"/>
          <p:cNvGrpSpPr>
            <a:grpSpLocks/>
          </p:cNvGrpSpPr>
          <p:nvPr/>
        </p:nvGrpSpPr>
        <p:grpSpPr bwMode="auto">
          <a:xfrm flipH="1">
            <a:off x="3924300" y="620713"/>
            <a:ext cx="1531938" cy="1800225"/>
            <a:chOff x="2472" y="300"/>
            <a:chExt cx="965" cy="1134"/>
          </a:xfrm>
        </p:grpSpPr>
        <p:pic>
          <p:nvPicPr>
            <p:cNvPr id="28683" name="Picture 11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472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ш</a:t>
              </a:r>
            </a:p>
          </p:txBody>
        </p:sp>
      </p:grp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4859338" y="3573463"/>
            <a:ext cx="1655762" cy="1439862"/>
            <a:chOff x="3969" y="2251"/>
            <a:chExt cx="1043" cy="907"/>
          </a:xfrm>
        </p:grpSpPr>
        <p:pic>
          <p:nvPicPr>
            <p:cNvPr id="28686" name="Picture 14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2868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28689" name="Picture 17" descr="Копия KAagard_PondPlay_duck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2420938"/>
            <a:ext cx="2259012" cy="2398712"/>
          </a:xfrm>
          <a:prstGeom prst="rect">
            <a:avLst/>
          </a:prstGeom>
          <a:noFill/>
        </p:spPr>
      </p:pic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3924300" y="19161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28692" name="Picture 20" descr="Копия KAagard_PondPlay_lilypa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28693" name="Picture 21" descr="Копия KAagard_PondPlay_flowe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28678" name="Rectangle 6"/>
          <p:cNvSpPr>
            <a:spLocks noChangeArrowheads="1"/>
          </p:cNvSpPr>
          <p:nvPr/>
        </p:nvSpPr>
        <p:spPr bwMode="auto">
          <a:xfrm rot="-389803">
            <a:off x="8172450" y="1052513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ш</a:t>
            </a:r>
          </a:p>
        </p:txBody>
      </p:sp>
      <p:sp>
        <p:nvSpPr>
          <p:cNvPr id="28694" name="Text Box 22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28696" name="Picture 24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2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8"/>
                </p:tgtEl>
              </p:cMediaNode>
            </p:audio>
          </p:childTnLst>
        </p:cTn>
      </p:par>
    </p:tnLst>
    <p:bldLst>
      <p:bldP spid="28690" grpId="0" animBg="1"/>
      <p:bldP spid="28690" grpId="1" animBg="1"/>
      <p:bldP spid="2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9699" name="Picture 3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9700" name="Text Box 4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299200" y="763588"/>
            <a:ext cx="2592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голо…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 rot="-389803">
            <a:off x="7812088" y="1052513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с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 flipH="1">
            <a:off x="7451725" y="2565400"/>
            <a:ext cx="1439863" cy="1655763"/>
            <a:chOff x="3424" y="2160"/>
            <a:chExt cx="965" cy="1134"/>
          </a:xfrm>
        </p:grpSpPr>
        <p:pic>
          <p:nvPicPr>
            <p:cNvPr id="29704" name="Picture 8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3425" y="2432"/>
              <a:ext cx="952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з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 flipH="1">
            <a:off x="3419475" y="692150"/>
            <a:ext cx="1531938" cy="1800225"/>
            <a:chOff x="2472" y="300"/>
            <a:chExt cx="965" cy="1134"/>
          </a:xfrm>
        </p:grpSpPr>
        <p:pic>
          <p:nvPicPr>
            <p:cNvPr id="29707" name="Picture 11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85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с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4067175" y="3429000"/>
            <a:ext cx="1655763" cy="1439863"/>
            <a:chOff x="3969" y="2251"/>
            <a:chExt cx="1043" cy="907"/>
          </a:xfrm>
        </p:grpSpPr>
        <p:pic>
          <p:nvPicPr>
            <p:cNvPr id="29710" name="Picture 14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2971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29713" name="Picture 17" descr="Копия KAagard_PondPlay_duck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2133600"/>
            <a:ext cx="2259012" cy="2398713"/>
          </a:xfrm>
          <a:prstGeom prst="rect">
            <a:avLst/>
          </a:prstGeom>
          <a:noFill/>
        </p:spPr>
      </p:pic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3563938" y="17002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29715" name="Group 19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29716" name="Picture 20" descr="Копия KAagard_PondPlay_lilypa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29717" name="Picture 21" descr="Копия KAagard_PondPlay_flowe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29718" name="Text Box 22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9719" name="Group 23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29720" name="Picture 24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29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2"/>
                </p:tgtEl>
              </p:cMediaNode>
            </p:audio>
          </p:childTnLst>
        </p:cTn>
      </p:par>
    </p:tnLst>
    <p:bldLst>
      <p:bldP spid="29702" grpId="0"/>
      <p:bldP spid="29714" grpId="0" animBg="1"/>
      <p:bldP spid="297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0723" name="Picture 3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0724" name="Text Box 4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299200" y="763588"/>
            <a:ext cx="2592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 гри…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 rot="-389803">
            <a:off x="7885113" y="1052513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б</a:t>
            </a: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2051050" y="836613"/>
            <a:ext cx="1531938" cy="1800225"/>
            <a:chOff x="3424" y="2160"/>
            <a:chExt cx="965" cy="1134"/>
          </a:xfrm>
        </p:grpSpPr>
        <p:pic>
          <p:nvPicPr>
            <p:cNvPr id="30728" name="Picture 8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424" y="2432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п</a:t>
              </a:r>
            </a:p>
          </p:txBody>
        </p:sp>
      </p:grpSp>
      <p:grpSp>
        <p:nvGrpSpPr>
          <p:cNvPr id="30730" name="Group 10"/>
          <p:cNvGrpSpPr>
            <a:grpSpLocks/>
          </p:cNvGrpSpPr>
          <p:nvPr/>
        </p:nvGrpSpPr>
        <p:grpSpPr bwMode="auto">
          <a:xfrm flipH="1">
            <a:off x="3995738" y="620713"/>
            <a:ext cx="1655762" cy="1800225"/>
            <a:chOff x="2472" y="300"/>
            <a:chExt cx="1043" cy="1134"/>
          </a:xfrm>
        </p:grpSpPr>
        <p:pic>
          <p:nvPicPr>
            <p:cNvPr id="30731" name="Picture 11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2563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б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219700" y="3716338"/>
            <a:ext cx="1655763" cy="1439862"/>
            <a:chOff x="3969" y="2251"/>
            <a:chExt cx="1043" cy="907"/>
          </a:xfrm>
        </p:grpSpPr>
        <p:pic>
          <p:nvPicPr>
            <p:cNvPr id="30734" name="Picture 14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3073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30737" name="Picture 17" descr="Копия KAagard_PondPlay_duck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2420938"/>
            <a:ext cx="2259012" cy="2398712"/>
          </a:xfrm>
          <a:prstGeom prst="rect">
            <a:avLst/>
          </a:prstGeom>
          <a:noFill/>
        </p:spPr>
      </p:pic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3924300" y="19161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30740" name="Picture 20" descr="Копия KAagard_PondPlay_lilypa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30741" name="Picture 21" descr="Копия KAagard_PondPlay_flowe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30742" name="Text Box 22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0744" name="Picture 24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  <p:bldLst>
      <p:bldP spid="30726" grpId="0"/>
      <p:bldP spid="30738" grpId="0" animBg="1"/>
      <p:bldP spid="307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6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66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71550" y="188913"/>
            <a:ext cx="7345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666633"/>
                </a:solidFill>
                <a:latin typeface="Vera Crouz" pitchFamily="2" charset="0"/>
              </a:rPr>
              <a:t>Краткая инструкция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24863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Выбери игру:              1 – играем с лягушкой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                                      2 – играем с котом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                                      3 – играем с уткой</a:t>
            </a:r>
          </a:p>
          <a:p>
            <a:pPr marL="342900" indent="-342900">
              <a:spcBef>
                <a:spcPct val="50000"/>
              </a:spcBef>
            </a:pPr>
            <a:endParaRPr lang="ru-RU" sz="200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Вставь в слово пропущенную букву: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Из двух предложенных ответов выбирай правильный: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Если ответ верный, то появится слово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    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Переход к следующему заданию кнопка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>
                <a:latin typeface="Comic Sans MS" pitchFamily="66" charset="0"/>
              </a:rPr>
              <a:t>- Возврат на игровое поле кнопка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5400" b="1">
                <a:solidFill>
                  <a:srgbClr val="666633"/>
                </a:solidFill>
                <a:latin typeface="Vera Crouz" pitchFamily="2" charset="0"/>
              </a:rPr>
              <a:t>Желаю удачи!</a:t>
            </a:r>
          </a:p>
          <a:p>
            <a:pPr marL="342900" indent="-342900">
              <a:spcBef>
                <a:spcPct val="50000"/>
              </a:spcBef>
            </a:pPr>
            <a:endParaRPr lang="ru-RU" sz="5400">
              <a:latin typeface="Vera Crouz" pitchFamily="2" charset="0"/>
            </a:endParaRPr>
          </a:p>
          <a:p>
            <a:pPr marL="342900" indent="-342900">
              <a:spcBef>
                <a:spcPct val="50000"/>
              </a:spcBef>
            </a:pPr>
            <a:endParaRPr lang="ru-RU" sz="4000" b="1">
              <a:latin typeface="Vera Crouz" pitchFamily="2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508625" y="3789363"/>
            <a:ext cx="1439863" cy="647700"/>
          </a:xfrm>
          <a:prstGeom prst="cloudCallout">
            <a:avLst>
              <a:gd name="adj1" fmla="val 65657"/>
              <a:gd name="adj2" fmla="val -40194"/>
            </a:avLst>
          </a:prstGeom>
          <a:solidFill>
            <a:schemeClr val="bg1"/>
          </a:solidFill>
          <a:ln w="12700">
            <a:solidFill>
              <a:srgbClr val="666633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latin typeface="Vera Crouz" pitchFamily="2" charset="0"/>
              </a:rPr>
              <a:t>Верно </a:t>
            </a:r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5867400" y="4581525"/>
            <a:ext cx="1081088" cy="768350"/>
            <a:chOff x="2245" y="2614"/>
            <a:chExt cx="736" cy="555"/>
          </a:xfrm>
        </p:grpSpPr>
        <p:pic>
          <p:nvPicPr>
            <p:cNvPr id="44042" name="Picture 10" descr="Копия KAagard_PondPlay_rock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245" y="2794"/>
              <a:ext cx="72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4716463" y="5157788"/>
            <a:ext cx="865187" cy="654050"/>
            <a:chOff x="2245" y="2614"/>
            <a:chExt cx="736" cy="601"/>
          </a:xfrm>
        </p:grpSpPr>
        <p:pic>
          <p:nvPicPr>
            <p:cNvPr id="44046" name="Picture 14" descr="Копия KAagard_PondPlay_rock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2245" y="2795"/>
              <a:ext cx="727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  <a:latin typeface="Vera Crouz" pitchFamily="2" charset="0"/>
                </a:rPr>
                <a:t>Меню</a:t>
              </a:r>
            </a:p>
          </p:txBody>
        </p:sp>
      </p:grpSp>
      <p:pic>
        <p:nvPicPr>
          <p:cNvPr id="44048" name="Picture 16" descr="Копия KAagard_PondPlay_fro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831850"/>
            <a:ext cx="792162" cy="744538"/>
          </a:xfrm>
          <a:prstGeom prst="rect">
            <a:avLst/>
          </a:prstGeom>
          <a:noFill/>
        </p:spPr>
      </p:pic>
      <p:pic>
        <p:nvPicPr>
          <p:cNvPr id="44049" name="Picture 17" descr="16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 l="17639" t="15392" r="29399" b="27713"/>
          <a:stretch>
            <a:fillRect/>
          </a:stretch>
        </p:blipFill>
        <p:spPr bwMode="auto">
          <a:xfrm>
            <a:off x="6156325" y="1412875"/>
            <a:ext cx="1046163" cy="1123950"/>
          </a:xfrm>
          <a:prstGeom prst="rect">
            <a:avLst/>
          </a:prstGeom>
          <a:noFill/>
        </p:spPr>
      </p:pic>
      <p:pic>
        <p:nvPicPr>
          <p:cNvPr id="44050" name="Picture 18" descr="Копия KAagard_PondPlay_duck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989138"/>
            <a:ext cx="766763" cy="815975"/>
          </a:xfrm>
          <a:prstGeom prst="rect">
            <a:avLst/>
          </a:prstGeom>
          <a:noFill/>
        </p:spPr>
      </p:pic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5076825" y="2565400"/>
            <a:ext cx="2592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solidFill>
                  <a:schemeClr val="accent2"/>
                </a:solidFill>
                <a:latin typeface="Propisi" pitchFamily="2" charset="0"/>
              </a:rPr>
              <a:t>м…ряк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7451725" y="3057525"/>
            <a:ext cx="407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C0000"/>
                </a:solidFill>
                <a:latin typeface="Propisi" pitchFamily="2" charset="0"/>
              </a:rPr>
              <a:t>о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8172450" y="3057525"/>
            <a:ext cx="471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C0000"/>
                </a:solidFill>
                <a:latin typeface="Propisi" pitchFamily="2" charset="0"/>
              </a:rPr>
              <a:t>а</a:t>
            </a:r>
          </a:p>
        </p:txBody>
      </p: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44056" name="Picture 24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44057" name="Text Box 2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1747" name="Picture 3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1748" name="Text Box 4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299200" y="763588"/>
            <a:ext cx="2592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сапо…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 rot="-389803">
            <a:off x="7885113" y="1052513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г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 flipH="1">
            <a:off x="7451725" y="2565400"/>
            <a:ext cx="1439863" cy="1655763"/>
            <a:chOff x="3424" y="2160"/>
            <a:chExt cx="965" cy="1134"/>
          </a:xfrm>
        </p:grpSpPr>
        <p:pic>
          <p:nvPicPr>
            <p:cNvPr id="31752" name="Picture 8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3437" y="2432"/>
              <a:ext cx="952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к</a:t>
              </a:r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 flipH="1">
            <a:off x="3419475" y="692150"/>
            <a:ext cx="1531938" cy="1800225"/>
            <a:chOff x="2472" y="300"/>
            <a:chExt cx="965" cy="1134"/>
          </a:xfrm>
        </p:grpSpPr>
        <p:pic>
          <p:nvPicPr>
            <p:cNvPr id="31755" name="Picture 11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472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г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4067175" y="3429000"/>
            <a:ext cx="1655763" cy="1439863"/>
            <a:chOff x="3969" y="2251"/>
            <a:chExt cx="1043" cy="907"/>
          </a:xfrm>
        </p:grpSpPr>
        <p:pic>
          <p:nvPicPr>
            <p:cNvPr id="31758" name="Picture 14" descr="Копия KAagard_PondPlay_duck3"/>
            <p:cNvPicPr>
              <a:picLocks noChangeAspect="1" noChangeArrowheads="1"/>
            </p:cNvPicPr>
            <p:nvPr/>
          </p:nvPicPr>
          <p:blipFill>
            <a:blip r:embed="rId7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3176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31761" name="Picture 17" descr="Копия KAagard_PondPlay_duck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2133600"/>
            <a:ext cx="2259012" cy="2398713"/>
          </a:xfrm>
          <a:prstGeom prst="rect">
            <a:avLst/>
          </a:prstGeom>
          <a:noFill/>
        </p:spPr>
      </p:pic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3563938" y="17002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31763" name="Group 19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31764" name="Picture 20" descr="Копия KAagard_PondPlay_lilypa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31765" name="Picture 21" descr="Копия KAagard_PondPlay_flowe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31766" name="Text Box 22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1768" name="Picture 24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31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0"/>
                </p:tgtEl>
              </p:cMediaNode>
            </p:audio>
          </p:childTnLst>
        </p:cTn>
      </p:par>
    </p:tnLst>
    <p:bldLst>
      <p:bldP spid="31750" grpId="0"/>
      <p:bldP spid="31762" grpId="0" animBg="1"/>
      <p:bldP spid="3176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2771" name="Picture 3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2772" name="Text Box 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Меню</a:t>
              </a:r>
            </a:p>
          </p:txBody>
        </p:sp>
      </p:grp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300788" y="765175"/>
            <a:ext cx="24479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рука…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611188" y="404813"/>
            <a:ext cx="1531937" cy="1800225"/>
            <a:chOff x="3424" y="2160"/>
            <a:chExt cx="965" cy="1134"/>
          </a:xfrm>
        </p:grpSpPr>
        <p:pic>
          <p:nvPicPr>
            <p:cNvPr id="32775" name="Picture 7" descr="Копия KAagard_PondPlay_duck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4" y="216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424" y="2432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ф</a:t>
              </a:r>
            </a:p>
          </p:txBody>
        </p:sp>
      </p:grpSp>
      <p:grpSp>
        <p:nvGrpSpPr>
          <p:cNvPr id="32777" name="Group 9"/>
          <p:cNvGrpSpPr>
            <a:grpSpLocks/>
          </p:cNvGrpSpPr>
          <p:nvPr/>
        </p:nvGrpSpPr>
        <p:grpSpPr bwMode="auto">
          <a:xfrm flipH="1">
            <a:off x="3924300" y="620713"/>
            <a:ext cx="1531938" cy="1800225"/>
            <a:chOff x="2472" y="300"/>
            <a:chExt cx="965" cy="1134"/>
          </a:xfrm>
        </p:grpSpPr>
        <p:pic>
          <p:nvPicPr>
            <p:cNvPr id="32778" name="Picture 10" descr="Копия KAagard_PondPlay_duck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300"/>
              <a:ext cx="965" cy="1134"/>
            </a:xfrm>
            <a:prstGeom prst="rect">
              <a:avLst/>
            </a:prstGeom>
            <a:noFill/>
          </p:spPr>
        </p:pic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485" y="617"/>
              <a:ext cx="9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r>
                <a:rPr lang="ru-RU" sz="6000" b="1">
                  <a:solidFill>
                    <a:schemeClr val="accent2"/>
                  </a:solidFill>
                  <a:latin typeface="Comic Sans MS" pitchFamily="66" charset="0"/>
                </a:rPr>
                <a:t>в</a:t>
              </a:r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4859338" y="3573463"/>
            <a:ext cx="1655762" cy="1439862"/>
            <a:chOff x="3969" y="2251"/>
            <a:chExt cx="1043" cy="907"/>
          </a:xfrm>
        </p:grpSpPr>
        <p:pic>
          <p:nvPicPr>
            <p:cNvPr id="32781" name="Picture 13" descr="Копия KAagard_PondPlay_duck3"/>
            <p:cNvPicPr>
              <a:picLocks noChangeAspect="1" noChangeArrowheads="1"/>
            </p:cNvPicPr>
            <p:nvPr/>
          </p:nvPicPr>
          <p:blipFill>
            <a:blip r:embed="rId8" cstate="print"/>
            <a:srcRect b="20018"/>
            <a:stretch>
              <a:fillRect/>
            </a:stretch>
          </p:blipFill>
          <p:spPr bwMode="auto">
            <a:xfrm flipH="1">
              <a:off x="4047" y="2251"/>
              <a:ext cx="965" cy="907"/>
            </a:xfrm>
            <a:prstGeom prst="rect">
              <a:avLst/>
            </a:prstGeom>
            <a:noFill/>
          </p:spPr>
        </p:pic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 flipH="1">
              <a:off x="3969" y="2568"/>
              <a:ext cx="9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  <a:endParaRPr lang="ru-RU" sz="60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3278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caya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6237288"/>
            <a:ext cx="304800" cy="304800"/>
          </a:xfrm>
          <a:prstGeom prst="rect">
            <a:avLst/>
          </a:prstGeom>
          <a:noFill/>
        </p:spPr>
      </p:pic>
      <p:pic>
        <p:nvPicPr>
          <p:cNvPr id="32784" name="Picture 16" descr="Копия KAagard_PondPlay_duck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2420938"/>
            <a:ext cx="2259012" cy="2398712"/>
          </a:xfrm>
          <a:prstGeom prst="rect">
            <a:avLst/>
          </a:prstGeom>
          <a:noFill/>
        </p:spPr>
      </p:pic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3924300" y="1916113"/>
            <a:ext cx="2736850" cy="1439862"/>
          </a:xfrm>
          <a:prstGeom prst="cloudCallout">
            <a:avLst>
              <a:gd name="adj1" fmla="val -67227"/>
              <a:gd name="adj2" fmla="val 15162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 rot="509353">
            <a:off x="4284663" y="4868863"/>
            <a:ext cx="935037" cy="576262"/>
            <a:chOff x="3061" y="2387"/>
            <a:chExt cx="1451" cy="951"/>
          </a:xfrm>
        </p:grpSpPr>
        <p:pic>
          <p:nvPicPr>
            <p:cNvPr id="32787" name="Picture 19" descr="Копия KAagard_PondPlay_lilypad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432"/>
              <a:ext cx="1360" cy="906"/>
            </a:xfrm>
            <a:prstGeom prst="rect">
              <a:avLst/>
            </a:prstGeom>
            <a:noFill/>
          </p:spPr>
        </p:pic>
        <p:pic>
          <p:nvPicPr>
            <p:cNvPr id="32788" name="Picture 20" descr="Копия KAagard_PondPlay_flower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61" y="2387"/>
              <a:ext cx="872" cy="737"/>
            </a:xfrm>
            <a:prstGeom prst="rect">
              <a:avLst/>
            </a:prstGeom>
            <a:noFill/>
          </p:spPr>
        </p:pic>
      </p:grpSp>
      <p:sp>
        <p:nvSpPr>
          <p:cNvPr id="32789" name="Rectangle 21"/>
          <p:cNvSpPr>
            <a:spLocks noChangeArrowheads="1"/>
          </p:cNvSpPr>
          <p:nvPr/>
        </p:nvSpPr>
        <p:spPr bwMode="auto">
          <a:xfrm rot="-389803">
            <a:off x="8027988" y="1052513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в</a:t>
            </a:r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2792" name="Picture 24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32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01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6927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3"/>
                </p:tgtEl>
              </p:cMediaNode>
            </p:audio>
          </p:childTnLst>
        </p:cTn>
      </p:par>
    </p:tnLst>
    <p:bldLst>
      <p:bldP spid="32785" grpId="0" animBg="1"/>
      <p:bldP spid="32785" grpId="1" animBg="1"/>
      <p:bldP spid="327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Копия KAagard_PondPlay_grass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7263" y="5013325"/>
            <a:ext cx="566737" cy="1257300"/>
          </a:xfrm>
          <a:prstGeom prst="rect">
            <a:avLst/>
          </a:prstGeom>
          <a:noFill/>
        </p:spPr>
      </p:pic>
      <p:pic>
        <p:nvPicPr>
          <p:cNvPr id="43017" name="Picture 9" descr="Копия KAagard_PondPlay_grass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084763"/>
            <a:ext cx="566738" cy="1257300"/>
          </a:xfrm>
          <a:prstGeom prst="rect">
            <a:avLst/>
          </a:prstGeom>
          <a:noFill/>
        </p:spPr>
      </p:pic>
      <p:pic>
        <p:nvPicPr>
          <p:cNvPr id="43021" name="Picture 13" descr="Копия KAagard_PondPlay_fis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60800"/>
            <a:ext cx="1009650" cy="717550"/>
          </a:xfrm>
          <a:prstGeom prst="rect">
            <a:avLst/>
          </a:prstGeom>
          <a:noFill/>
        </p:spPr>
      </p:pic>
      <p:pic>
        <p:nvPicPr>
          <p:cNvPr id="43022" name="Picture 14" descr="Копия KAagard_PondPlay_fis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581525"/>
            <a:ext cx="720725" cy="511175"/>
          </a:xfrm>
          <a:prstGeom prst="rect">
            <a:avLst/>
          </a:prstGeom>
          <a:noFill/>
        </p:spPr>
      </p:pic>
      <p:pic>
        <p:nvPicPr>
          <p:cNvPr id="43023" name="Picture 15" descr="Копия KAagard_PondPlay_fish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5373688"/>
            <a:ext cx="889000" cy="631825"/>
          </a:xfrm>
          <a:prstGeom prst="rect">
            <a:avLst/>
          </a:prstGeom>
          <a:noFill/>
        </p:spPr>
      </p:pic>
      <p:pic>
        <p:nvPicPr>
          <p:cNvPr id="43024" name="Picture 16" descr="Копия KAagard_PondPlay_pond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781300"/>
            <a:ext cx="8424863" cy="3527425"/>
          </a:xfrm>
          <a:prstGeom prst="rect">
            <a:avLst/>
          </a:prstGeom>
          <a:noFill/>
        </p:spPr>
      </p:pic>
      <p:pic>
        <p:nvPicPr>
          <p:cNvPr id="43025" name="Picture 17" descr="Копия KAagard_PondPlay_cattail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05038"/>
            <a:ext cx="447675" cy="3994150"/>
          </a:xfrm>
          <a:prstGeom prst="rect">
            <a:avLst/>
          </a:prstGeom>
          <a:noFill/>
        </p:spPr>
      </p:pic>
      <p:pic>
        <p:nvPicPr>
          <p:cNvPr id="43026" name="Picture 18" descr="Копия KAagard_PondPlay_cattail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08275"/>
            <a:ext cx="447675" cy="3994150"/>
          </a:xfrm>
          <a:prstGeom prst="rect">
            <a:avLst/>
          </a:prstGeom>
          <a:noFill/>
        </p:spPr>
      </p:pic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7740650" y="6024563"/>
            <a:ext cx="1403350" cy="833437"/>
            <a:chOff x="2245" y="2614"/>
            <a:chExt cx="736" cy="595"/>
          </a:xfrm>
        </p:grpSpPr>
        <p:pic>
          <p:nvPicPr>
            <p:cNvPr id="43028" name="Picture 20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43029" name="Text Box 21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 В начало</a:t>
              </a:r>
            </a:p>
          </p:txBody>
        </p:sp>
      </p:grpSp>
      <p:pic>
        <p:nvPicPr>
          <p:cNvPr id="43030" name="Picture 22" descr="16"/>
          <p:cNvPicPr>
            <a:picLocks noChangeAspect="1" noChangeArrowheads="1"/>
          </p:cNvPicPr>
          <p:nvPr/>
        </p:nvPicPr>
        <p:blipFill>
          <a:blip r:embed="rId14" cstate="print">
            <a:lum bright="-6000"/>
          </a:blip>
          <a:srcRect/>
          <a:stretch>
            <a:fillRect/>
          </a:stretch>
        </p:blipFill>
        <p:spPr bwMode="auto">
          <a:xfrm>
            <a:off x="179388" y="3213100"/>
            <a:ext cx="2757487" cy="3384550"/>
          </a:xfrm>
          <a:prstGeom prst="rect">
            <a:avLst/>
          </a:prstGeom>
          <a:noFill/>
        </p:spPr>
      </p:pic>
      <p:pic>
        <p:nvPicPr>
          <p:cNvPr id="43034" name="Picture 26" descr="KAagard_PondPlay_frog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288" y="4797425"/>
            <a:ext cx="1476375" cy="1389063"/>
          </a:xfrm>
          <a:prstGeom prst="rect">
            <a:avLst/>
          </a:prstGeom>
          <a:noFill/>
        </p:spPr>
      </p:pic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240088" y="1052513"/>
            <a:ext cx="5903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CC0000"/>
                </a:solidFill>
                <a:latin typeface="Vera Crouz" pitchFamily="2" charset="0"/>
              </a:rPr>
              <a:t>До новых встреч!</a:t>
            </a:r>
          </a:p>
        </p:txBody>
      </p:sp>
      <p:pic>
        <p:nvPicPr>
          <p:cNvPr id="43036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utro_nachinaetsja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025" y="6165850"/>
            <a:ext cx="304800" cy="304800"/>
          </a:xfrm>
          <a:prstGeom prst="rect">
            <a:avLst/>
          </a:prstGeom>
          <a:noFill/>
        </p:spPr>
      </p:pic>
      <p:pic>
        <p:nvPicPr>
          <p:cNvPr id="43037" name="Picture 29" descr="Копия KAagard_PondPlay_dragonfl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65296">
            <a:off x="1979613" y="836613"/>
            <a:ext cx="838200" cy="884237"/>
          </a:xfrm>
          <a:prstGeom prst="rect">
            <a:avLst/>
          </a:prstGeom>
          <a:noFill/>
        </p:spPr>
      </p:pic>
      <p:pic>
        <p:nvPicPr>
          <p:cNvPr id="43038" name="Picture 30" descr="Копия KAagard_PondPlay_dragonfl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134704" flipH="1">
            <a:off x="7740650" y="2781300"/>
            <a:ext cx="498475" cy="525463"/>
          </a:xfrm>
          <a:prstGeom prst="rect">
            <a:avLst/>
          </a:prstGeom>
          <a:noFill/>
        </p:spPr>
      </p:pic>
      <p:pic>
        <p:nvPicPr>
          <p:cNvPr id="43039" name="Picture 31" descr="Копия KAagard_PondPlay_dragonfl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352676">
            <a:off x="1042988" y="3860800"/>
            <a:ext cx="498475" cy="525463"/>
          </a:xfrm>
          <a:prstGeom prst="rect">
            <a:avLst/>
          </a:prstGeom>
          <a:noFill/>
        </p:spPr>
      </p:pic>
      <p:grpSp>
        <p:nvGrpSpPr>
          <p:cNvPr id="43040" name="Group 32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43041" name="Picture 33" descr="фон"/>
            <p:cNvPicPr>
              <a:picLocks noChangeAspect="1" noChangeArrowheads="1"/>
            </p:cNvPicPr>
            <p:nvPr/>
          </p:nvPicPr>
          <p:blipFill>
            <a:blip r:embed="rId19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43042" name="Text Box 34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43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8 -0.11412 C 0.02205 -0.09051 0.13247 -0.00162 0.12362 0.08333 C 0.11563 0.16898 -0.00711 0.21852 -0.14827 0.19514 C -0.29098 0.17176 -0.39931 0.08287 -0.39167 -0.00278 C -0.38369 -0.08773 -0.26181 -0.13773 -0.11928 -0.11412 Z " pathEditMode="relative" rAng="429398" ptsTypes="fffff">
                                      <p:cBhvr>
                                        <p:cTn id="8" dur="5000" spd="-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535 -0.32963 C -0.09775 -0.3294 0.00729 -0.25486 0.00729 -0.16296 C 0.00729 -0.07107 -0.09723 0.0037 -0.22587 0.0037 C -0.35365 0.0037 -0.45782 -0.07107 -0.45799 -0.16227 C -0.45782 -0.25486 -0.35365 -0.32963 -0.22535 -0.3296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0825" y="1844675"/>
            <a:ext cx="8642350" cy="4679950"/>
          </a:xfrm>
          <a:prstGeom prst="roundRect">
            <a:avLst>
              <a:gd name="adj" fmla="val 16667"/>
            </a:avLst>
          </a:prstGeom>
          <a:solidFill>
            <a:schemeClr val="bg1">
              <a:alpha val="53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>
                <a:solidFill>
                  <a:srgbClr val="666633"/>
                </a:solidFill>
                <a:latin typeface="Vera Crouz" pitchFamily="2" charset="0"/>
              </a:rPr>
              <a:t>Источники: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latin typeface="Vera Crouz" pitchFamily="2" charset="0"/>
              </a:rPr>
              <a:t>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latin typeface="Vera Crouz" pitchFamily="2" charset="0"/>
              </a:rPr>
              <a:t>                                                                     </a:t>
            </a:r>
            <a:r>
              <a:rPr lang="ru-RU" sz="3600" b="1">
                <a:solidFill>
                  <a:srgbClr val="666633"/>
                </a:solidFill>
                <a:latin typeface="Vera Crouz" pitchFamily="2" charset="0"/>
              </a:rPr>
              <a:t>Звуки: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>
              <a:solidFill>
                <a:srgbClr val="666633"/>
              </a:solidFill>
              <a:latin typeface="Vera Crouz" pitchFamily="2" charset="0"/>
            </a:endParaRP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3"/>
              </a:rPr>
              <a:t>http://www.mccarthyboas.com/wavs/frogs.wav</a:t>
            </a:r>
            <a:r>
              <a:rPr lang="ru-RU" sz="2400">
                <a:latin typeface="Vera Crouz" pitchFamily="2" charset="0"/>
              </a:rPr>
              <a:t> - лягушка</a:t>
            </a:r>
            <a:endParaRPr lang="ru-RU" sz="2400">
              <a:latin typeface="Vera Crouz" pitchFamily="2" charset="0"/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5"/>
              </a:rPr>
              <a:t>http://web.tiscali.it/gherda-wolit/versi/gatto1.wav</a:t>
            </a:r>
            <a:r>
              <a:rPr lang="ru-RU" sz="2400">
                <a:latin typeface="Vera Crouz" pitchFamily="2" charset="0"/>
              </a:rPr>
              <a:t>  - кот 1</a:t>
            </a:r>
            <a:endParaRPr lang="ru-RU" sz="2400">
              <a:latin typeface="Vera Crouz" pitchFamily="2" charset="0"/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6"/>
              </a:rPr>
              <a:t>http://cust.lanedge.com/dlpeters/download/misc/LOON.WAV</a:t>
            </a:r>
            <a:r>
              <a:rPr lang="ru-RU" sz="2400">
                <a:latin typeface="Vera Crouz" pitchFamily="2" charset="0"/>
              </a:rPr>
              <a:t> - болото</a:t>
            </a:r>
            <a:endParaRPr lang="ru-RU" sz="2400">
              <a:latin typeface="Vera Crouz" pitchFamily="2" charset="0"/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7"/>
              </a:rPr>
              <a:t>http://www.simwarrior.com/gunship/utilities/AttackRotorsOrig.wav</a:t>
            </a:r>
            <a:r>
              <a:rPr lang="ru-RU" sz="2400">
                <a:latin typeface="Vera Crouz" pitchFamily="2" charset="0"/>
              </a:rPr>
              <a:t> - вертолёт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8"/>
              </a:rPr>
              <a:t>http://www.e-chickens.com/sounds/duckcaya.wav</a:t>
            </a:r>
            <a:r>
              <a:rPr lang="ru-RU" sz="2400">
                <a:latin typeface="Vera Crouz" pitchFamily="2" charset="0"/>
              </a:rPr>
              <a:t>  - утка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  <a:hlinkClick r:id="rId9"/>
              </a:rPr>
              <a:t>http://chudesenka.ru/mp3-2/utro_nachinaetsja.mp3</a:t>
            </a:r>
            <a:r>
              <a:rPr lang="ru-RU" sz="2400" b="1">
                <a:latin typeface="Vera Crouz" pitchFamily="2" charset="0"/>
              </a:rPr>
              <a:t> - </a:t>
            </a:r>
            <a:r>
              <a:rPr lang="ru-RU" sz="2400" i="1">
                <a:latin typeface="Vera Crouz" pitchFamily="2" charset="0"/>
              </a:rPr>
              <a:t>Здравствуй, детство! - песня из м/ф "Чучело-мяучело«   слова </a:t>
            </a:r>
            <a:r>
              <a:rPr lang="ru-RU" sz="2400">
                <a:latin typeface="Vera Crouz" pitchFamily="2" charset="0"/>
              </a:rPr>
              <a:t> М. Яснова, </a:t>
            </a:r>
            <a:br>
              <a:rPr lang="ru-RU" sz="2400">
                <a:latin typeface="Vera Crouz" pitchFamily="2" charset="0"/>
              </a:rPr>
            </a:br>
            <a:r>
              <a:rPr lang="ru-RU" sz="2400">
                <a:latin typeface="Vera Crouz" pitchFamily="2" charset="0"/>
              </a:rPr>
              <a:t>м</a:t>
            </a:r>
            <a:r>
              <a:rPr lang="ru-RU" sz="2400" i="1">
                <a:latin typeface="Vera Crouz" pitchFamily="2" charset="0"/>
              </a:rPr>
              <a:t>узыка </a:t>
            </a:r>
            <a:r>
              <a:rPr lang="ru-RU" sz="2400">
                <a:latin typeface="Vera Crouz" pitchFamily="2" charset="0"/>
              </a:rPr>
              <a:t>И. Космачева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</a:rPr>
              <a:t> </a:t>
            </a:r>
            <a:r>
              <a:rPr lang="ru-RU" sz="2400">
                <a:latin typeface="Vera Crouz" pitchFamily="2" charset="0"/>
                <a:hlinkClick r:id="rId10"/>
              </a:rPr>
              <a:t>http://www.webdesign.org/img_articles/15729/416x259xfish-skeleton15.gif.pagespeed.ic.wpwUNiNUIr.png</a:t>
            </a:r>
            <a:r>
              <a:rPr lang="ru-RU"/>
              <a:t> </a:t>
            </a:r>
            <a:r>
              <a:rPr lang="ru-RU" sz="2400">
                <a:latin typeface="Vera Crouz" pitchFamily="2" charset="0"/>
              </a:rPr>
              <a:t>- рыбий скелет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Vera Crouz" pitchFamily="2" charset="0"/>
              </a:rPr>
              <a:t>Автор алфавита «Бабочки» -  qbrodiaga </a:t>
            </a:r>
            <a:endParaRPr lang="ru-RU" sz="2400">
              <a:latin typeface="Vera Crouz" pitchFamily="2" charset="0"/>
              <a:hlinkClick r:id="rId8"/>
            </a:endParaRPr>
          </a:p>
          <a:p>
            <a:pPr>
              <a:lnSpc>
                <a:spcPct val="80000"/>
              </a:lnSpc>
            </a:pPr>
            <a:endParaRPr lang="ru-RU" sz="2400">
              <a:latin typeface="Vera Crouz" pitchFamily="2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25923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>
                <a:solidFill>
                  <a:srgbClr val="CC0000"/>
                </a:solidFill>
                <a:latin typeface="Vera Crouz" pitchFamily="2" charset="0"/>
              </a:rPr>
              <a:t>Автор скрап-набора</a:t>
            </a:r>
            <a:r>
              <a:rPr lang="ru-RU" b="1">
                <a:solidFill>
                  <a:srgbClr val="CC0000"/>
                </a:solidFill>
                <a:latin typeface="Vera Crouz" pitchFamily="2" charset="0"/>
              </a:rPr>
              <a:t> - Kristin Aagard</a:t>
            </a:r>
          </a:p>
          <a:p>
            <a:pPr>
              <a:spcBef>
                <a:spcPct val="50000"/>
              </a:spcBef>
            </a:pPr>
            <a:endParaRPr lang="ru-RU" sz="4400" b="1">
              <a:solidFill>
                <a:srgbClr val="666633"/>
              </a:solidFill>
              <a:latin typeface="Vera Crouz" pitchFamily="2" charset="0"/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7740650" y="6024563"/>
            <a:ext cx="1403350" cy="833437"/>
            <a:chOff x="2245" y="2614"/>
            <a:chExt cx="736" cy="595"/>
          </a:xfrm>
        </p:grpSpPr>
        <p:pic>
          <p:nvPicPr>
            <p:cNvPr id="34823" name="Picture 7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4824" name="Text Box 8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 В начало</a:t>
              </a:r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1258888" y="0"/>
            <a:ext cx="1081087" cy="274638"/>
            <a:chOff x="793" y="0"/>
            <a:chExt cx="590" cy="173"/>
          </a:xfrm>
        </p:grpSpPr>
        <p:pic>
          <p:nvPicPr>
            <p:cNvPr id="34829" name="Picture 13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3" name="Picture 21" descr="Копия KAagard_PondPlay_rock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600" y="6024563"/>
            <a:ext cx="1168400" cy="742950"/>
          </a:xfrm>
          <a:prstGeom prst="rect">
            <a:avLst/>
          </a:prstGeom>
          <a:noFill/>
        </p:spPr>
      </p:pic>
      <p:pic>
        <p:nvPicPr>
          <p:cNvPr id="33815" name="Picture 23" descr="Копия KAagard_PondPlay_frog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341438"/>
            <a:ext cx="2160587" cy="2033587"/>
          </a:xfrm>
          <a:prstGeom prst="rect">
            <a:avLst/>
          </a:prstGeom>
          <a:noFill/>
        </p:spPr>
      </p:pic>
      <p:pic>
        <p:nvPicPr>
          <p:cNvPr id="3381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pic>
        <p:nvPicPr>
          <p:cNvPr id="33818" name="Picture 26" descr="1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 l="17639" t="15392" r="29399" b="27713"/>
          <a:stretch>
            <a:fillRect/>
          </a:stretch>
        </p:blipFill>
        <p:spPr bwMode="auto">
          <a:xfrm>
            <a:off x="395288" y="3573463"/>
            <a:ext cx="3057525" cy="3284537"/>
          </a:xfrm>
          <a:prstGeom prst="rect">
            <a:avLst/>
          </a:prstGeom>
          <a:noFill/>
        </p:spPr>
      </p:pic>
      <p:pic>
        <p:nvPicPr>
          <p:cNvPr id="33820" name="Picture 28" descr="Копия KAagard_PondPlay_duck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3141663"/>
            <a:ext cx="2259012" cy="2398712"/>
          </a:xfrm>
          <a:prstGeom prst="rect">
            <a:avLst/>
          </a:prstGeom>
          <a:noFill/>
        </p:spPr>
      </p:pic>
      <p:sp>
        <p:nvSpPr>
          <p:cNvPr id="33821" name="Text Box 29"/>
          <p:cNvSpPr txBox="1">
            <a:spLocks noChangeArrowheads="1"/>
          </p:cNvSpPr>
          <p:nvPr/>
        </p:nvSpPr>
        <p:spPr bwMode="auto">
          <a:xfrm rot="-517169">
            <a:off x="4643438" y="836613"/>
            <a:ext cx="56165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CC0000"/>
                </a:solidFill>
                <a:latin typeface="Vera Crouz" pitchFamily="2" charset="0"/>
              </a:rPr>
              <a:t>Выбери игру</a:t>
            </a:r>
          </a:p>
          <a:p>
            <a:pPr>
              <a:spcBef>
                <a:spcPct val="50000"/>
              </a:spcBef>
            </a:pPr>
            <a:endParaRPr lang="ru-RU" sz="6600">
              <a:solidFill>
                <a:srgbClr val="CC0000"/>
              </a:solidFill>
              <a:latin typeface="Vera Crouz" pitchFamily="2" charset="0"/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276600" y="620713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CC0000"/>
                </a:solidFill>
                <a:latin typeface="Vera Crouz" pitchFamily="2" charset="0"/>
              </a:rPr>
              <a:t>1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1547813" y="2924175"/>
            <a:ext cx="935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CC0000"/>
                </a:solidFill>
                <a:latin typeface="Vera Crouz" pitchFamily="2" charset="0"/>
              </a:rPr>
              <a:t>2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435600" y="2205038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CC0000"/>
                </a:solidFill>
                <a:latin typeface="Vera Crouz" pitchFamily="2" charset="0"/>
              </a:rPr>
              <a:t>3</a:t>
            </a:r>
          </a:p>
        </p:txBody>
      </p:sp>
      <p:sp>
        <p:nvSpPr>
          <p:cNvPr id="33825" name="Text Box 3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885113" y="6165850"/>
            <a:ext cx="1258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Vera Crouz" pitchFamily="2" charset="0"/>
              </a:rPr>
              <a:t> В конец</a:t>
            </a:r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33827" name="Picture 35" descr="фон"/>
            <p:cNvPicPr>
              <a:picLocks noChangeAspect="1" noChangeArrowheads="1"/>
            </p:cNvPicPr>
            <p:nvPr/>
          </p:nvPicPr>
          <p:blipFill>
            <a:blip r:embed="rId13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33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4" name="Group 108"/>
          <p:cNvGrpSpPr>
            <a:grpSpLocks/>
          </p:cNvGrpSpPr>
          <p:nvPr/>
        </p:nvGrpSpPr>
        <p:grpSpPr bwMode="auto">
          <a:xfrm>
            <a:off x="3203575" y="620713"/>
            <a:ext cx="1368425" cy="1296987"/>
            <a:chOff x="3424" y="572"/>
            <a:chExt cx="1134" cy="1088"/>
          </a:xfrm>
        </p:grpSpPr>
        <p:grpSp>
          <p:nvGrpSpPr>
            <p:cNvPr id="4205" name="Group 109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4206" name="Oval 110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7" name="Oval 111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8" name="Oval 112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9" name="Oval 113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210" name="Picture 114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4211" name="Text Box 115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о</a:t>
              </a:r>
            </a:p>
          </p:txBody>
        </p:sp>
      </p:grpSp>
      <p:grpSp>
        <p:nvGrpSpPr>
          <p:cNvPr id="4212" name="Group 116"/>
          <p:cNvGrpSpPr>
            <a:grpSpLocks/>
          </p:cNvGrpSpPr>
          <p:nvPr/>
        </p:nvGrpSpPr>
        <p:grpSpPr bwMode="auto">
          <a:xfrm>
            <a:off x="5435600" y="620713"/>
            <a:ext cx="1368425" cy="1296987"/>
            <a:chOff x="3424" y="572"/>
            <a:chExt cx="1134" cy="1088"/>
          </a:xfrm>
        </p:grpSpPr>
        <p:grpSp>
          <p:nvGrpSpPr>
            <p:cNvPr id="4213" name="Group 117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4214" name="Oval 118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5" name="Oval 119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" name="Oval 120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" name="Oval 121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218" name="Picture 122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4219" name="Text Box 123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а</a:t>
              </a:r>
            </a:p>
          </p:txBody>
        </p:sp>
      </p:grp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м…ряк</a:t>
            </a:r>
          </a:p>
        </p:txBody>
      </p:sp>
      <p:sp>
        <p:nvSpPr>
          <p:cNvPr id="4221" name="Rectangle 125"/>
          <p:cNvSpPr>
            <a:spLocks noChangeArrowheads="1"/>
          </p:cNvSpPr>
          <p:nvPr/>
        </p:nvSpPr>
        <p:spPr bwMode="auto">
          <a:xfrm>
            <a:off x="9715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о</a:t>
            </a:r>
          </a:p>
        </p:txBody>
      </p:sp>
      <p:grpSp>
        <p:nvGrpSpPr>
          <p:cNvPr id="4222" name="Group 126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4223" name="Picture 127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4224" name="Text Box 128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4233" name="Picture 137" descr="Копия KAagard_PondPlay_fro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4234" name="Picture 13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4235" name="AutoShape 139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4237" name="Text Box 14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4241" name="Group 145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4242" name="Picture 146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4243" name="Text Box 147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4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34"/>
                </p:tgtEl>
              </p:cMediaNode>
            </p:audio>
          </p:childTnLst>
        </p:cTn>
      </p:par>
    </p:tnLst>
    <p:bldLst>
      <p:bldP spid="4221" grpId="0"/>
      <p:bldP spid="4235" grpId="0" animBg="1"/>
      <p:bldP spid="42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6084888" y="620713"/>
            <a:ext cx="1368425" cy="1296987"/>
            <a:chOff x="3424" y="572"/>
            <a:chExt cx="1134" cy="1088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1508" name="Oval 4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9" name="Oval 5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0" name="Oval 6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512" name="Picture 8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е</a:t>
              </a:r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3348038" y="1125538"/>
            <a:ext cx="1368425" cy="1296987"/>
            <a:chOff x="3424" y="572"/>
            <a:chExt cx="1134" cy="1088"/>
          </a:xfrm>
        </p:grpSpPr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1516" name="Oval 12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" name="Oval 13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8" name="Oval 14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520" name="Picture 16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и</a:t>
              </a:r>
            </a:p>
          </p:txBody>
        </p:sp>
      </p:grp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цв…ток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1874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е</a:t>
            </a:r>
          </a:p>
        </p:txBody>
      </p: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1525" name="Picture 21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1526" name="Text Box 2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1527" name="Picture 23" descr="Копия KAagard_PondPlay_fro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2152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1529" name="AutoShape 25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21530" name="Text Box 2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21532" name="Picture 28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21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1258E-6 L -0.09444 -0.2319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8"/>
                </p:tgtEl>
              </p:cMediaNode>
            </p:audio>
          </p:childTnLst>
        </p:cTn>
      </p:par>
    </p:tnLst>
    <p:bldLst>
      <p:bldP spid="21523" grpId="0"/>
      <p:bldP spid="21529" grpId="0" animBg="1"/>
      <p:bldP spid="215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203575" y="1700213"/>
            <a:ext cx="1368425" cy="1296987"/>
            <a:chOff x="3424" y="572"/>
            <a:chExt cx="1134" cy="1088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3" name="Oval 5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4" name="Oval 6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2536" name="Picture 8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е</a:t>
              </a:r>
            </a:p>
          </p:txBody>
        </p:sp>
      </p:grp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5076825" y="2492375"/>
            <a:ext cx="1368425" cy="1296988"/>
            <a:chOff x="3424" y="572"/>
            <a:chExt cx="1134" cy="1088"/>
          </a:xfrm>
        </p:grpSpPr>
        <p:grpSp>
          <p:nvGrpSpPr>
            <p:cNvPr id="22539" name="Group 11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2540" name="Oval 12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1" name="Oval 13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2" name="Oval 14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2544" name="Picture 16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и</a:t>
              </a:r>
            </a:p>
          </p:txBody>
        </p:sp>
      </p:grp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в…сло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9715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е</a:t>
            </a:r>
          </a:p>
        </p:txBody>
      </p: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2549" name="Picture 21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2550" name="Text Box 2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2551" name="Picture 23" descr="Копия KAagard_PondPlay_fro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2255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2553" name="AutoShape 25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sp>
        <p:nvSpPr>
          <p:cNvPr id="22554" name="Text Box 2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22556" name="Picture 28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22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4.41258E-6 L -0.40955 -0.1061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52"/>
                </p:tgtEl>
              </p:cMediaNode>
            </p:audio>
          </p:childTnLst>
        </p:cTn>
      </p:par>
    </p:tnLst>
    <p:bldLst>
      <p:bldP spid="22547" grpId="0"/>
      <p:bldP spid="22553" grpId="0" animBg="1"/>
      <p:bldP spid="2255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 rot="581529">
            <a:off x="4572000" y="692150"/>
            <a:ext cx="1368425" cy="1296988"/>
            <a:chOff x="3424" y="572"/>
            <a:chExt cx="1134" cy="1088"/>
          </a:xfrm>
        </p:grpSpPr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3556" name="Oval 4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Oval 5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Oval 6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560" name="Picture 8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о</a:t>
              </a:r>
            </a:p>
          </p:txBody>
        </p:sp>
      </p:grp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50825" y="765175"/>
            <a:ext cx="28082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в…дичка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11188" y="1125538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о</a:t>
            </a:r>
          </a:p>
        </p:txBody>
      </p: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3573" name="Picture 21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3574" name="Text Box 2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3575" name="Picture 23" descr="Копия KAagard_PondPlay_fro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2357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3577" name="AutoShape 25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 rot="-462887">
            <a:off x="2484438" y="1916113"/>
            <a:ext cx="1368425" cy="1296987"/>
            <a:chOff x="3424" y="572"/>
            <a:chExt cx="1134" cy="1088"/>
          </a:xfrm>
        </p:grpSpPr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3564" name="Oval 12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Oval 13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Oval 14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Oval 15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568" name="Picture 16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а</a:t>
              </a:r>
            </a:p>
          </p:txBody>
        </p:sp>
      </p:grpSp>
      <p:sp>
        <p:nvSpPr>
          <p:cNvPr id="23578" name="Text Box 2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23580" name="Picture 28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23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1258E-6 L -0.2599 -0.253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6"/>
                </p:tgtEl>
              </p:cMediaNode>
            </p:audio>
          </p:childTnLst>
        </p:cTn>
      </p:par>
    </p:tnLst>
    <p:bldLst>
      <p:bldP spid="23571" grpId="0"/>
      <p:bldP spid="23577" grpId="0" animBg="1"/>
      <p:bldP spid="235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059113" y="2997200"/>
            <a:ext cx="1368425" cy="1296988"/>
            <a:chOff x="3424" y="572"/>
            <a:chExt cx="1134" cy="1088"/>
          </a:xfrm>
        </p:grpSpPr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4580" name="Oval 4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1" name="Oval 5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584" name="Picture 8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о</a:t>
              </a:r>
            </a:p>
          </p:txBody>
        </p: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тр…па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403350" y="1125538"/>
            <a:ext cx="433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о</a:t>
            </a:r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24597" name="Picture 21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24598" name="Text Box 2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Вперёд</a:t>
              </a:r>
            </a:p>
          </p:txBody>
        </p:sp>
      </p:grpSp>
      <p:pic>
        <p:nvPicPr>
          <p:cNvPr id="24599" name="Picture 23" descr="Копия KAagard_PondPlay_fro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2460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24601" name="AutoShape 25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3492500" y="476250"/>
            <a:ext cx="1368425" cy="1296988"/>
            <a:chOff x="3424" y="572"/>
            <a:chExt cx="1134" cy="1088"/>
          </a:xfrm>
        </p:grpSpPr>
        <p:grpSp>
          <p:nvGrpSpPr>
            <p:cNvPr id="24587" name="Group 11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24588" name="Oval 12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9" name="Oval 13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0" name="Oval 14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592" name="Picture 16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а</a:t>
              </a:r>
            </a:p>
          </p:txBody>
        </p:sp>
      </p:grpSp>
      <p:sp>
        <p:nvSpPr>
          <p:cNvPr id="24602" name="Text Box 2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86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Vera Crouz" pitchFamily="2" charset="0"/>
              </a:rPr>
              <a:t>Меню</a:t>
            </a:r>
          </a:p>
        </p:txBody>
      </p: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24604" name="Picture 28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24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1258E-6 L -0.41736 0.061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1258E-6 L -0.40955 0.0721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00"/>
                </p:tgtEl>
              </p:cMediaNode>
            </p:audio>
          </p:childTnLst>
        </p:cTn>
      </p:par>
    </p:tnLst>
    <p:bldLst>
      <p:bldP spid="24595" grpId="0"/>
      <p:bldP spid="24601" grpId="0" animBg="1"/>
      <p:bldP spid="246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6084888" y="620713"/>
            <a:ext cx="1368425" cy="1296987"/>
            <a:chOff x="3424" y="572"/>
            <a:chExt cx="1134" cy="1088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36868" name="Oval 4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69" name="Oval 5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0" name="Oval 6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872" name="Picture 8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е</a:t>
              </a:r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3348038" y="1125538"/>
            <a:ext cx="1368425" cy="1296987"/>
            <a:chOff x="3424" y="572"/>
            <a:chExt cx="1134" cy="1088"/>
          </a:xfrm>
        </p:grpSpPr>
        <p:grpSp>
          <p:nvGrpSpPr>
            <p:cNvPr id="36875" name="Group 11"/>
            <p:cNvGrpSpPr>
              <a:grpSpLocks/>
            </p:cNvGrpSpPr>
            <p:nvPr/>
          </p:nvGrpSpPr>
          <p:grpSpPr bwMode="auto">
            <a:xfrm>
              <a:off x="3424" y="572"/>
              <a:ext cx="1134" cy="1088"/>
              <a:chOff x="2200" y="482"/>
              <a:chExt cx="2918" cy="3084"/>
            </a:xfrm>
          </p:grpSpPr>
          <p:sp>
            <p:nvSpPr>
              <p:cNvPr id="36876" name="Oval 12"/>
              <p:cNvSpPr>
                <a:spLocks noChangeArrowheads="1"/>
              </p:cNvSpPr>
              <p:nvPr/>
            </p:nvSpPr>
            <p:spPr bwMode="auto">
              <a:xfrm rot="445770">
                <a:off x="4059" y="527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7" name="Oval 13"/>
              <p:cNvSpPr>
                <a:spLocks noChangeArrowheads="1"/>
              </p:cNvSpPr>
              <p:nvPr/>
            </p:nvSpPr>
            <p:spPr bwMode="auto">
              <a:xfrm rot="445770">
                <a:off x="3379" y="2523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8" name="Oval 14"/>
              <p:cNvSpPr>
                <a:spLocks noChangeArrowheads="1"/>
              </p:cNvSpPr>
              <p:nvPr/>
            </p:nvSpPr>
            <p:spPr bwMode="auto">
              <a:xfrm rot="3464059">
                <a:off x="4558" y="799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9" name="Oval 15"/>
              <p:cNvSpPr>
                <a:spLocks noChangeArrowheads="1"/>
              </p:cNvSpPr>
              <p:nvPr/>
            </p:nvSpPr>
            <p:spPr bwMode="auto">
              <a:xfrm rot="2877228">
                <a:off x="2834" y="2296"/>
                <a:ext cx="227" cy="7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880" name="Picture 16" descr="Копия KAagard_PondPlay_dragonfl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200" y="482"/>
                <a:ext cx="2918" cy="3084"/>
              </a:xfrm>
              <a:prstGeom prst="rect">
                <a:avLst/>
              </a:prstGeom>
              <a:noFill/>
            </p:spPr>
          </p:pic>
        </p:grp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3787" y="572"/>
              <a:ext cx="63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CC0000"/>
                  </a:solidFill>
                  <a:latin typeface="Century" pitchFamily="18" charset="0"/>
                </a:rPr>
                <a:t>и</a:t>
              </a:r>
            </a:p>
          </p:txBody>
        </p:sp>
      </p:grp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95288" y="765175"/>
            <a:ext cx="2592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  <a:latin typeface="Propisi" pitchFamily="2" charset="0"/>
              </a:rPr>
              <a:t> в…сна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042988" y="1125538"/>
            <a:ext cx="433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Propisi" pitchFamily="2" charset="0"/>
              </a:rPr>
              <a:t>е</a:t>
            </a:r>
          </a:p>
        </p:txBody>
      </p: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7975600" y="6024563"/>
            <a:ext cx="1168400" cy="833437"/>
            <a:chOff x="2245" y="2614"/>
            <a:chExt cx="736" cy="595"/>
          </a:xfrm>
        </p:grpSpPr>
        <p:pic>
          <p:nvPicPr>
            <p:cNvPr id="36885" name="Picture 21" descr="Копия KAagard_PondPlay_rock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614"/>
              <a:ext cx="736" cy="530"/>
            </a:xfrm>
            <a:prstGeom prst="rect">
              <a:avLst/>
            </a:prstGeom>
            <a:noFill/>
          </p:spPr>
        </p:pic>
        <p:sp>
          <p:nvSpPr>
            <p:cNvPr id="36886" name="Text Box 22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45" y="2795"/>
              <a:ext cx="72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Vera Crouz" pitchFamily="2" charset="0"/>
                </a:rPr>
                <a:t>Меню</a:t>
              </a:r>
            </a:p>
          </p:txBody>
        </p:sp>
      </p:grpSp>
      <p:pic>
        <p:nvPicPr>
          <p:cNvPr id="36887" name="Picture 23" descr="Копия KAagard_PondPlay_fro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2133600"/>
            <a:ext cx="2160587" cy="2033588"/>
          </a:xfrm>
          <a:prstGeom prst="rect">
            <a:avLst/>
          </a:prstGeom>
          <a:noFill/>
        </p:spPr>
      </p:pic>
      <p:pic>
        <p:nvPicPr>
          <p:cNvPr id="3688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олото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6165850"/>
            <a:ext cx="304800" cy="304800"/>
          </a:xfrm>
          <a:prstGeom prst="rect">
            <a:avLst/>
          </a:prstGeom>
          <a:noFill/>
        </p:spPr>
      </p:pic>
      <p:sp>
        <p:nvSpPr>
          <p:cNvPr id="36889" name="AutoShape 25"/>
          <p:cNvSpPr>
            <a:spLocks noChangeArrowheads="1"/>
          </p:cNvSpPr>
          <p:nvPr/>
        </p:nvSpPr>
        <p:spPr bwMode="auto">
          <a:xfrm rot="21358445" flipH="1">
            <a:off x="4065588" y="1122363"/>
            <a:ext cx="2736850" cy="1439862"/>
          </a:xfrm>
          <a:prstGeom prst="cloudCallout">
            <a:avLst>
              <a:gd name="adj1" fmla="val -69065"/>
              <a:gd name="adj2" fmla="val 82833"/>
            </a:avLst>
          </a:prstGeom>
          <a:solidFill>
            <a:schemeClr val="bg1"/>
          </a:solidFill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>
                <a:solidFill>
                  <a:srgbClr val="669900"/>
                </a:solidFill>
                <a:latin typeface="Vera Crouz" pitchFamily="2" charset="0"/>
              </a:rPr>
              <a:t>Верно!</a:t>
            </a:r>
          </a:p>
        </p:txBody>
      </p:sp>
      <p:grpSp>
        <p:nvGrpSpPr>
          <p:cNvPr id="36891" name="Group 27"/>
          <p:cNvGrpSpPr>
            <a:grpSpLocks/>
          </p:cNvGrpSpPr>
          <p:nvPr/>
        </p:nvGrpSpPr>
        <p:grpSpPr bwMode="auto">
          <a:xfrm>
            <a:off x="1187450" y="0"/>
            <a:ext cx="1081088" cy="274638"/>
            <a:chOff x="793" y="0"/>
            <a:chExt cx="590" cy="173"/>
          </a:xfrm>
        </p:grpSpPr>
        <p:pic>
          <p:nvPicPr>
            <p:cNvPr id="36892" name="Picture 28" descr="фон"/>
            <p:cNvPicPr>
              <a:picLocks noChangeAspect="1" noChangeArrowheads="1"/>
            </p:cNvPicPr>
            <p:nvPr/>
          </p:nvPicPr>
          <p:blipFill>
            <a:blip r:embed="rId11" cstate="print"/>
            <a:srcRect l="18507" r="70468" b="96204"/>
            <a:stretch>
              <a:fillRect/>
            </a:stretch>
          </p:blipFill>
          <p:spPr bwMode="auto">
            <a:xfrm>
              <a:off x="793" y="27"/>
              <a:ext cx="454" cy="92"/>
            </a:xfrm>
            <a:prstGeom prst="rect">
              <a:avLst/>
            </a:prstGeom>
            <a:noFill/>
          </p:spPr>
        </p:pic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020" y="0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808000"/>
                  </a:solidFill>
                  <a:latin typeface="Comic Sans MS" pitchFamily="66" charset="0"/>
                </a:rPr>
                <a:t>МБОУ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" fill="hold"/>
                                        <p:tgtEl>
                                          <p:spTgt spid="368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толёт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41736 -0.284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1258E-6 L -0.09444 -0.2319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8"/>
                </p:tgtEl>
              </p:cMediaNode>
            </p:audio>
          </p:childTnLst>
        </p:cTn>
      </p:par>
    </p:tnLst>
    <p:bldLst>
      <p:bldP spid="36883" grpId="0"/>
      <p:bldP spid="36889" grpId="0" animBg="1"/>
      <p:bldP spid="36889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339</Words>
  <Application>Microsoft Office PowerPoint</Application>
  <PresentationFormat>Экран (4:3)</PresentationFormat>
  <Paragraphs>193</Paragraphs>
  <Slides>23</Slides>
  <Notes>0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Vera Crouz</vt:lpstr>
      <vt:lpstr>Comic Sans MS</vt:lpstr>
      <vt:lpstr>Propisi</vt:lpstr>
      <vt:lpstr>Century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Источники: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Nereus</cp:lastModifiedBy>
  <cp:revision>69</cp:revision>
  <dcterms:created xsi:type="dcterms:W3CDTF">2011-12-01T20:26:13Z</dcterms:created>
  <dcterms:modified xsi:type="dcterms:W3CDTF">2020-03-05T11:27:10Z</dcterms:modified>
</cp:coreProperties>
</file>