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6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3300"/>
    <a:srgbClr val="CC99FF"/>
    <a:srgbClr val="FFFFCC"/>
    <a:srgbClr val="33CC33"/>
    <a:srgbClr val="FFFF99"/>
    <a:srgbClr val="FF99FF"/>
    <a:srgbClr val="FFCC00"/>
    <a:srgbClr val="99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520298"/>
            <a:ext cx="2592288" cy="2093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71921"/>
            <a:ext cx="2895785" cy="3037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17" y="260648"/>
            <a:ext cx="3456384" cy="1827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918648" cy="204365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6000" b="1" kern="1200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688632" cy="1752600"/>
          </a:xfrm>
        </p:spPr>
        <p:txBody>
          <a:bodyPr/>
          <a:lstStyle>
            <a:lvl1pPr marL="0" indent="0" algn="ctr">
              <a:buNone/>
              <a:defRPr b="0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10771"/>
            <a:ext cx="9144000" cy="6847229"/>
          </a:xfrm>
          <a:prstGeom prst="frame">
            <a:avLst>
              <a:gd name="adj1" fmla="val 1635"/>
            </a:avLst>
          </a:prstGeom>
          <a:solidFill>
            <a:srgbClr val="FF99FF">
              <a:alpha val="6902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568952" cy="6192688"/>
          </a:xfrm>
          <a:prstGeom prst="roundRect">
            <a:avLst/>
          </a:prstGeom>
          <a:solidFill>
            <a:srgbClr val="FF99FF">
              <a:alpha val="60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67544" y="332656"/>
            <a:ext cx="8280920" cy="6192688"/>
          </a:xfrm>
          <a:prstGeom prst="roundRect">
            <a:avLst/>
          </a:prstGeom>
          <a:solidFill>
            <a:srgbClr val="FF99FF">
              <a:alpha val="6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DB37-E79A-4473-8817-AFA3C277F3DF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827584" y="332656"/>
            <a:ext cx="7371281" cy="3423376"/>
          </a:xfrm>
          <a:prstGeom prst="cloudCallout">
            <a:avLst>
              <a:gd name="adj1" fmla="val -35845"/>
              <a:gd name="adj2" fmla="val 74385"/>
            </a:avLst>
          </a:prstGeom>
          <a:solidFill>
            <a:srgbClr val="FFFFCC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DD38E-8B2A-4138-B255-B61E829E80F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7208"/>
            <a:ext cx="2160239" cy="226598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525344"/>
            <a:ext cx="133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Calibri"/>
                <a:cs typeface="+mn-cs"/>
              </a:rPr>
              <a:t>© </a:t>
            </a:r>
            <a:r>
              <a:rPr lang="ru-RU" sz="1000" dirty="0" err="1" smtClean="0">
                <a:solidFill>
                  <a:srgbClr val="663300"/>
                </a:solidFill>
                <a:latin typeface="+mn-lt"/>
              </a:rPr>
              <a:t>Фуфлыгина</a:t>
            </a:r>
            <a:r>
              <a:rPr lang="ru-RU" sz="1000" dirty="0" smtClean="0">
                <a:solidFill>
                  <a:srgbClr val="663300"/>
                </a:solidFill>
                <a:latin typeface="+mn-lt"/>
              </a:rPr>
              <a:t> Н.Н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763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gcatfiles.info/wp-content/uploads/2012/02/senegal_lion_01.jpg" TargetMode="External"/><Relationship Id="rId3" Type="http://schemas.openxmlformats.org/officeDocument/2006/relationships/hyperlink" Target="http://img1.liveinternet.ru/images/attach/c/2/69/537/69537782_11.png" TargetMode="External"/><Relationship Id="rId7" Type="http://schemas.openxmlformats.org/officeDocument/2006/relationships/hyperlink" Target="http://www.tepid.ru/images/barn-swallow-3.jpg" TargetMode="External"/><Relationship Id="rId2" Type="http://schemas.openxmlformats.org/officeDocument/2006/relationships/hyperlink" Target="http://naturelight.ru/photo/2009-07-02/2284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ildfrontier.ru/wp-content/uploads/2014/09_20/4.jpg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farm4.staticflickr.com/3621/3441528382_58049a84fc_b.jpg" TargetMode="External"/><Relationship Id="rId10" Type="http://schemas.openxmlformats.org/officeDocument/2006/relationships/hyperlink" Target="http://vignette1.wikia.nocookie.net/winniepooh/images/8/89/Kanga_roo.png/revision/latest?cb=20141201160517&amp;path-prefix=ru" TargetMode="External"/><Relationship Id="rId4" Type="http://schemas.openxmlformats.org/officeDocument/2006/relationships/hyperlink" Target="http://cdn11.img22.ria.ru/images/49912/54/499125412.jpg" TargetMode="External"/><Relationship Id="rId9" Type="http://schemas.openxmlformats.org/officeDocument/2006/relationships/hyperlink" Target="http://www.zoo-ekzo.ru/sites/default/files/styles/large/public/lemur_catta.jpg?itok=P9gAH5O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linda6035.ucoz.ru/" TargetMode="External"/><Relationship Id="rId3" Type="http://schemas.openxmlformats.org/officeDocument/2006/relationships/hyperlink" Target="https://www.stihi.ru/photos/mur777.jpg" TargetMode="External"/><Relationship Id="rId7" Type="http://schemas.openxmlformats.org/officeDocument/2006/relationships/hyperlink" Target="http://animals-wild.ru/uploads/posts/2011-11/1320863238_dipus_sagitta1.jpg" TargetMode="External"/><Relationship Id="rId2" Type="http://schemas.openxmlformats.org/officeDocument/2006/relationships/hyperlink" Target="https://encrypted-tbn2.gstatic.com/images?q=tbn:ANd9GcT2HdTC3T-OQdIBiQfJ6NsGheDbBMEq5UyUMPBgp6wdFFpEy_I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riroda-vokrug.narod.ru/images/0/239.jpg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zlapteva.35photo.ru/photos/20101203/205481.jpg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img-fotki.yandex.ru/get/9118/47407354.c14/0_126715_6d5997fe_orig.png" TargetMode="Externa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600" dirty="0" smtClean="0"/>
              <a:t>«Хвостатая» викторина</a:t>
            </a:r>
            <a:endParaRPr lang="ru-RU" sz="5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5976664" cy="1054968"/>
          </a:xfrm>
        </p:spPr>
        <p:txBody>
          <a:bodyPr/>
          <a:lstStyle/>
          <a:p>
            <a:r>
              <a:rPr lang="ru-RU" dirty="0" smtClean="0"/>
              <a:t>Отгадай животное по его хвосту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052736"/>
            <a:ext cx="55446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Эта птица может лазать по стволам деревьев вперед хвостом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665083" y="4309272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5083" y="4309272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>
                <a:solidFill>
                  <a:srgbClr val="663300"/>
                </a:solidFill>
              </a:rPr>
              <a:t>Поползень</a:t>
            </a:r>
            <a:endParaRPr lang="ru-RU" sz="38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4209" y="4309272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6053" y="4309272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72532" y="4277188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Дятел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72532" y="4288929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54726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Этот прыгучий зверек имеет голову зайца, туловище и передние лапы мыши, задние лапы – птицы, а хвост - льва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490597" y="4305730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6621" y="4305730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dirty="0" smtClean="0">
                <a:solidFill>
                  <a:srgbClr val="663300"/>
                </a:solidFill>
              </a:rPr>
              <a:t>Тушканчик</a:t>
            </a:r>
            <a:endParaRPr lang="ru-RU" sz="39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74537" y="4305730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2161" y="4305730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94209" y="4305730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Опоссум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94209" y="4305730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9046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Его хвост помогает ему охотиться. Мощным хвостом это животное  сбивает жертву с ног, подбрасывает вверх и ловит пастью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490597" y="4348720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0597" y="4348720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dirty="0" smtClean="0">
                <a:solidFill>
                  <a:srgbClr val="663300"/>
                </a:solidFill>
              </a:rPr>
              <a:t>Крокодил</a:t>
            </a:r>
            <a:endParaRPr lang="ru-RU" sz="39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90597" y="4348720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2161" y="4348720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82087" y="4348720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Лев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94209" y="4348720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052736"/>
            <a:ext cx="55446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Очень подвижная птичка, которая, даже отдыхая, постоянно помахивает своим хвостом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665083" y="4328646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5083" y="4328646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>
                <a:solidFill>
                  <a:srgbClr val="663300"/>
                </a:solidFill>
              </a:rPr>
              <a:t>Трясогузка </a:t>
            </a:r>
            <a:endParaRPr lang="ru-RU" sz="38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45611" y="4328646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6053" y="4328646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66053" y="4328646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Ласточка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66053" y="4328646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48680"/>
            <a:ext cx="61926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/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Эта птица «поет хвостом». А песня напоминает блеяние ягненка: «</a:t>
            </a:r>
            <a:r>
              <a:rPr lang="ru-RU" sz="32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Бе</a:t>
            </a: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-е-е». За это свойство птица получила прозвище «лесной барашек»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0597" y="4304954"/>
            <a:ext cx="2628292" cy="1848378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3175" y="4304954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Бекас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3175" y="4304954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2161" y="4304954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7425" y="4304954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Павлин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1855" y="4304954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085" y="18601"/>
            <a:ext cx="483915" cy="483915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404" y="6206109"/>
            <a:ext cx="573596" cy="5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Информационные источники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8092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Аствацатуров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Г.О. Технологический прием «Анимированная </a:t>
            </a:r>
            <a:r>
              <a:rPr lang="ru-RU" sz="1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сорбонка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– http://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www.it-n.ru/communities.aspx?cat_no=13748&amp;d_no=222265&amp;ext=Attachment.aspx?Id=97001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Бекас </a:t>
            </a:r>
            <a: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</a:t>
            </a:r>
            <a:r>
              <a:rPr lang="en-US" sz="175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naturelight.ru/photo/2009-07-02/22840.jpg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елка</a:t>
            </a:r>
            <a:r>
              <a:rPr lang="ru-RU" sz="1750" dirty="0" smtClean="0"/>
              <a:t> </a:t>
            </a:r>
            <a:r>
              <a:rPr lang="en-US" sz="1750" dirty="0">
                <a:hlinkClick r:id="rId3"/>
              </a:rPr>
              <a:t>http://</a:t>
            </a:r>
            <a:r>
              <a:rPr lang="en-US" sz="1750" dirty="0" smtClean="0">
                <a:hlinkClick r:id="rId3"/>
              </a:rPr>
              <a:t>img1.liveinternet.ru/images/attach/c/2/69/537/69537782_11.png</a:t>
            </a:r>
            <a:r>
              <a:rPr lang="ru-RU" sz="1750" dirty="0" smtClean="0"/>
              <a:t> 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Бобр </a:t>
            </a:r>
            <a: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</a:t>
            </a:r>
            <a:r>
              <a:rPr lang="en-US" sz="175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cdn11.img22.ria.ru/images/49912/54/499125412.jpg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 викторины - Интеллектуальный марафон в школе. 5-11 </a:t>
            </a:r>
            <a:r>
              <a:rPr lang="ru-RU" sz="1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кл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/Авт.-сост. Т.В. </a:t>
            </a:r>
            <a:r>
              <a:rPr lang="ru-RU" sz="1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Хуртова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– Волгоград: Учитель, 2008. -265 с. –ISBN 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978-5-7057-1399-8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Два кенгуру </a:t>
            </a:r>
            <a:r>
              <a:rPr lang="en-US" sz="1750" dirty="0">
                <a:hlinkClick r:id="rId5"/>
              </a:rPr>
              <a:t>http://</a:t>
            </a:r>
            <a:r>
              <a:rPr lang="en-US" sz="1750" dirty="0" smtClean="0">
                <a:hlinkClick r:id="rId5"/>
              </a:rPr>
              <a:t>farm4.staticflickr.com/3621/3441528382_58049a84fc_b.jpg</a:t>
            </a:r>
            <a:endParaRPr lang="ru-RU" sz="1750" dirty="0" smtClean="0"/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Крокодил </a:t>
            </a:r>
            <a:r>
              <a:rPr lang="en-US" sz="1750" dirty="0">
                <a:hlinkClick r:id="rId6"/>
              </a:rPr>
              <a:t>http://</a:t>
            </a:r>
            <a:r>
              <a:rPr lang="en-US" sz="1750" dirty="0" smtClean="0">
                <a:hlinkClick r:id="rId6"/>
              </a:rPr>
              <a:t>wildfrontier.ru/wp-content/uploads/2014/09_20/4.jpg</a:t>
            </a:r>
            <a:r>
              <a:rPr lang="ru-RU" sz="1750" dirty="0" smtClean="0"/>
              <a:t> 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Ласточка</a:t>
            </a:r>
            <a:r>
              <a:rPr lang="ru-RU" sz="1750" dirty="0" smtClean="0"/>
              <a:t> </a:t>
            </a:r>
            <a:r>
              <a:rPr lang="en-US" sz="1750" dirty="0">
                <a:hlinkClick r:id="rId7"/>
              </a:rPr>
              <a:t>http://</a:t>
            </a:r>
            <a:r>
              <a:rPr lang="en-US" sz="1750" dirty="0" smtClean="0">
                <a:hlinkClick r:id="rId7"/>
              </a:rPr>
              <a:t>www.tepid.ru/images/barn-swallow-3.jpg</a:t>
            </a:r>
            <a:r>
              <a:rPr lang="ru-RU" sz="1750" dirty="0" smtClean="0"/>
              <a:t> 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Лев </a:t>
            </a:r>
            <a: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http://</a:t>
            </a:r>
            <a:r>
              <a:rPr lang="en-US" sz="175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www.bigcatfiles.info/wp-content/uploads/2012/02/senegal_lion_01.jpg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Лемур </a:t>
            </a:r>
            <a: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http://</a:t>
            </a:r>
            <a:r>
              <a:rPr lang="en-US" sz="175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www.zoo-ekzo.ru/sites/default/files/styles/large/public/lemur_catta.jpg?itok=P9gAH5OE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Мама </a:t>
            </a:r>
            <a:r>
              <a:rPr lang="ru-RU" sz="17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Кенга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Крошка </a:t>
            </a:r>
            <a:r>
              <a:rPr lang="ru-RU" sz="17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750" dirty="0" smtClean="0">
                <a:hlinkClick r:id="rId10"/>
              </a:rPr>
              <a:t>http://vignette1.wikia.nocookie.net/winniepooh/images/8/89/Kanga_roo.png/revision/latest?cb=20141201160517&amp;path-prefix=ru</a:t>
            </a:r>
            <a:r>
              <a:rPr lang="ru-RU" sz="1750" dirty="0" smtClean="0"/>
              <a:t> </a:t>
            </a: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714" y="6458552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486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Информационные источники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8092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Орел</a:t>
            </a:r>
            <a:r>
              <a:rPr lang="ru-RU" sz="1750" dirty="0"/>
              <a:t> </a:t>
            </a:r>
            <a:r>
              <a:rPr lang="ru-RU" sz="1750" dirty="0">
                <a:hlinkClick r:id="rId2"/>
              </a:rPr>
              <a:t>https://</a:t>
            </a:r>
            <a:r>
              <a:rPr lang="ru-RU" sz="1750" dirty="0" smtClean="0">
                <a:hlinkClick r:id="rId2"/>
              </a:rPr>
              <a:t>encrypted-tbn2.gstatic.com/images?q=tbn:ANd9GcT2HdTC3T-OQdIBiQfJ6NsGheDbBMEq5UyUMPBgp6wdFFpEy_I0</a:t>
            </a:r>
            <a:r>
              <a:rPr lang="ru-RU" sz="1750" dirty="0" smtClean="0"/>
              <a:t> </a:t>
            </a:r>
            <a:endParaRPr lang="ru-RU" sz="1750" dirty="0"/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Ослик </a:t>
            </a:r>
            <a:r>
              <a:rPr lang="ru-RU" sz="17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Иа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50" dirty="0">
                <a:hlinkClick r:id="rId3"/>
              </a:rPr>
              <a:t>https://</a:t>
            </a:r>
            <a:r>
              <a:rPr lang="ru-RU" sz="1750" dirty="0" smtClean="0">
                <a:hlinkClick r:id="rId3"/>
              </a:rPr>
              <a:t>www.stihi.ru/photos/mur777.jpg</a:t>
            </a:r>
            <a:r>
              <a:rPr lang="ru-RU" sz="1750" dirty="0" smtClean="0"/>
              <a:t>   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Павлин</a:t>
            </a:r>
            <a:r>
              <a:rPr lang="ru-RU" sz="1750" dirty="0" smtClean="0"/>
              <a:t> </a:t>
            </a:r>
            <a:r>
              <a:rPr lang="en-US" sz="1750" dirty="0" smtClean="0">
                <a:hlinkClick r:id="rId4"/>
              </a:rPr>
              <a:t>http://img-fotki.yandex.ru/get/9118/47407354.c14/0_126715_6d5997fe_orig.png</a:t>
            </a:r>
            <a:r>
              <a:rPr lang="ru-RU" sz="1750" dirty="0" smtClean="0"/>
              <a:t> </a:t>
            </a:r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Поползень</a:t>
            </a:r>
            <a:r>
              <a:rPr lang="ru-RU" sz="1750" dirty="0" smtClean="0"/>
              <a:t> </a:t>
            </a:r>
            <a:r>
              <a:rPr lang="en-US" sz="1750" dirty="0">
                <a:hlinkClick r:id="rId5"/>
              </a:rPr>
              <a:t>http://</a:t>
            </a:r>
            <a:r>
              <a:rPr lang="en-US" sz="1750" dirty="0" smtClean="0">
                <a:hlinkClick r:id="rId5"/>
              </a:rPr>
              <a:t>zlapteva.35photo.ru/photos/20101203/205481.jpg</a:t>
            </a:r>
            <a:endParaRPr lang="ru-RU" sz="1750" dirty="0" smtClean="0"/>
          </a:p>
          <a:p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Трясогузка </a:t>
            </a:r>
            <a: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http://</a:t>
            </a:r>
            <a:r>
              <a:rPr lang="en-US" sz="175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priroda-vokrug.narod.ru/images/0/239.jpg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ушканчик </a:t>
            </a:r>
            <a:r>
              <a:rPr lang="en-US" sz="1750" dirty="0">
                <a:hlinkClick r:id="rId7"/>
              </a:rPr>
              <a:t>http://</a:t>
            </a:r>
            <a:r>
              <a:rPr lang="en-US" sz="1750" dirty="0" smtClean="0">
                <a:hlinkClick r:id="rId7"/>
              </a:rPr>
              <a:t>animals-wild.ru/uploads/posts/2011-11/1320863238_dipus_sagitta1.jpg</a:t>
            </a:r>
            <a:r>
              <a:rPr lang="ru-RU" sz="1750" dirty="0" smtClean="0"/>
              <a:t> </a:t>
            </a:r>
          </a:p>
          <a:p>
            <a:endParaRPr lang="ru-RU" sz="1750" dirty="0" smtClean="0"/>
          </a:p>
          <a:p>
            <a:endParaRPr lang="ru-RU" sz="1750" dirty="0"/>
          </a:p>
          <a:p>
            <a:pPr algn="ctr"/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Благодарю моего учителя, ведущего 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мастер-класса :  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учителя 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начальных классов </a:t>
            </a:r>
            <a:r>
              <a:rPr lang="ru-RU" sz="17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Фокину Лидию Петровну</a:t>
            </a:r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750" dirty="0">
                <a:hlinkClick r:id="rId8"/>
              </a:rPr>
              <a:t>http://linda6035.ucoz.ru</a:t>
            </a:r>
            <a:r>
              <a:rPr lang="ru-RU" sz="1750" dirty="0" smtClean="0">
                <a:hlinkClick r:id="rId8"/>
              </a:rPr>
              <a:t>/</a:t>
            </a:r>
            <a:r>
              <a:rPr lang="ru-RU" sz="1750" dirty="0" smtClean="0"/>
              <a:t>  </a:t>
            </a:r>
            <a:endParaRPr lang="ru-RU" sz="1750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404" y="6284404"/>
            <a:ext cx="573596" cy="573596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085" y="0"/>
            <a:ext cx="483915" cy="4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06690"/>
          </a:xfrm>
        </p:spPr>
        <p:txBody>
          <a:bodyPr>
            <a:normAutofit/>
          </a:bodyPr>
          <a:lstStyle/>
          <a:p>
            <a:pPr indent="450000" algn="l"/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b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Здравствуйте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, ребята! </a:t>
            </a: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Будем знакомы: 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мама </a:t>
            </a:r>
            <a:r>
              <a:rPr lang="ru-RU" sz="2800" b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Кенга</a:t>
            </a:r>
            <a:r>
              <a:rPr lang="ru-RU" sz="28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и кроша </a:t>
            </a:r>
            <a:r>
              <a:rPr lang="ru-RU" sz="2800" b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Ру</a:t>
            </a:r>
            <a:r>
              <a:rPr lang="ru-RU" sz="28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Крошка 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Ру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учится познавать окружающий нас мир. Помогите ему ответить правильно на задаваемые вопросы. А заодно и себя проверьте. 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Прочитайте заданный вопрос, мысленно ответьте на него и проверьте себя, нажав на один из предложенных вариантов ответа. Если ответ правильный, появится картинка и стрелка перехода на следующий слайд          . Ответив на все вопросы, можно еще раз вернуться в начало викторины по значку      . Выйти из нее вам поможет иконка       . 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216" y="5614992"/>
            <a:ext cx="483915" cy="483915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912294"/>
            <a:ext cx="673408" cy="327440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995" y="5692146"/>
            <a:ext cx="406761" cy="406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61510" cy="1533051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242" y="6946"/>
            <a:ext cx="613742" cy="6137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29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052736"/>
            <a:ext cx="55446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Этому замечательному прыгуну его хвост помогает держать равновесие</a:t>
            </a: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626792" y="4280539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39404" y="4280539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Кенгуру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98228" y="4280539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6053" y="4280539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66053" y="4280539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Дятел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66053" y="4280539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052736"/>
            <a:ext cx="5544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Перья из хвоста этой птицы индейцы носят на голове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490597" y="4258859"/>
            <a:ext cx="2628292" cy="184837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0597" y="4258859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Орел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90597" y="4258859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2161" y="4258859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62161" y="4258859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Павлин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94209" y="4258859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052736"/>
            <a:ext cx="5544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Это ночное животное спит, обмотав голову хвостом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665083" y="4268859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5083" y="4268859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Лемур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4209" y="4268859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6053" y="4268859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98137" y="4268859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Сова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97701" y="4268859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54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На хвосте этого представителя семейства кошачьих есть пушистая кисточка, а в ней острый коготь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490597" y="4267570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0597" y="4267570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Лев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90597" y="4267570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2161" y="4267570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62578" y="4267570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Гепард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94209" y="4267570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8720"/>
            <a:ext cx="55446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Для этого речного строителя его хвост является и рулем, и веслом, в нем же он накапливает жир на зиму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665083" y="4290886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5083" y="4290886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Бобр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02502" y="4290886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6053" y="4290886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66053" y="4290886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Сом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5637" y="4290886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052736"/>
            <a:ext cx="5544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Он в известной сказке потерял свой хвост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665083" y="4271926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0347" y="4271926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Ослик </a:t>
            </a:r>
            <a:r>
              <a:rPr lang="ru-RU" sz="4400" dirty="0" err="1" smtClean="0">
                <a:solidFill>
                  <a:srgbClr val="663300"/>
                </a:solidFill>
              </a:rPr>
              <a:t>Иа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5643" y="4271926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6053" y="4271926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98137" y="4271926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Волк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67628" y="4271926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836712"/>
            <a:ext cx="5256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Хвост у этой птички раздвоен на конце, как фрак</a:t>
            </a:r>
            <a:endParaRPr lang="ru-RU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501" y="6453336"/>
            <a:ext cx="821499" cy="399448"/>
          </a:xfrm>
          <a:prstGeom prst="rect">
            <a:avLst/>
          </a:prstGeom>
          <a:ln w="28575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490597" y="4276281"/>
            <a:ext cx="2628292" cy="1848378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0597" y="4276281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Ласточка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94081" y="4276281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2161" y="4276281"/>
            <a:ext cx="2628292" cy="1848378"/>
          </a:xfrm>
          <a:prstGeom prst="roundRect">
            <a:avLst/>
          </a:prstGeom>
          <a:solidFill>
            <a:srgbClr val="FFFFCC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Ой!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47008" y="4276281"/>
            <a:ext cx="2628292" cy="1848378"/>
          </a:xfrm>
          <a:prstGeom prst="roundRect">
            <a:avLst/>
          </a:prstGeom>
          <a:solidFill>
            <a:srgbClr val="FFFFCC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63300"/>
                </a:solidFill>
              </a:rPr>
              <a:t>Колибри</a:t>
            </a:r>
            <a:endParaRPr lang="ru-RU" sz="4400" dirty="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71186" y="4276281"/>
            <a:ext cx="2628292" cy="1848378"/>
          </a:xfrm>
          <a:prstGeom prst="roundRect">
            <a:avLst/>
          </a:prstGeom>
          <a:solidFill>
            <a:srgbClr val="FFFF99">
              <a:alpha val="0"/>
            </a:srgb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283</Words>
  <Application>Microsoft Office PowerPoint</Application>
  <PresentationFormat>Экран (4:3)</PresentationFormat>
  <Paragraphs>78</Paragraphs>
  <Slides>16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«Хвостатая» викторина</vt:lpstr>
      <vt:lpstr>      Здравствуйте, ребята! Будем знакомы: мама Кенга и кроша Ру. Крошка Ру учится познавать окружающий нас мир. Помогите ему ответить правильно на задаваемые вопросы. А заодно и себя проверьте.   Прочитайте заданный вопрос, мысленно ответьте на него и проверьте себя, нажав на один из предложенных вариантов ответа. Если ответ правильный, появится картинка и стрелка перехода на следующий слайд          . Ответив на все вопросы, можно еще раз вернуться в начало викторины по значку      . Выйти из нее вам поможет иконка      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Зав. библиотекой</dc:creator>
  <cp:lastModifiedBy>Sony</cp:lastModifiedBy>
  <cp:revision>42</cp:revision>
  <dcterms:created xsi:type="dcterms:W3CDTF">2016-02-20T08:38:39Z</dcterms:created>
  <dcterms:modified xsi:type="dcterms:W3CDTF">2016-07-31T20:39:30Z</dcterms:modified>
</cp:coreProperties>
</file>