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DF46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11BA-1C72-4E11-A7D1-2A1C4D00CB61}" type="datetimeFigureOut">
              <a:rPr lang="ru-RU" smtClean="0"/>
              <a:t>09.09.2018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0219-7A4F-4FCA-A6BE-14395CF4615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enza-info.ru/wp-content/uploads/2015/04/p9.jpg" TargetMode="External"/><Relationship Id="rId13" Type="http://schemas.openxmlformats.org/officeDocument/2006/relationships/hyperlink" Target="http://www.orel-adm.ru/images/strelka.jpg" TargetMode="External"/><Relationship Id="rId18" Type="http://schemas.openxmlformats.org/officeDocument/2006/relationships/hyperlink" Target="https://www.tourprom.ru/site_media/images/upload/2018/3/28/newsphoto/5.jpg" TargetMode="External"/><Relationship Id="rId3" Type="http://schemas.openxmlformats.org/officeDocument/2006/relationships/hyperlink" Target="https://s-r-o.ru/upload/%D0%A4%D0%BE%D1%82%D0%BE%20%D0%96%D0%B8%D0%B2%D1%8B%D0%B5%20%D0%B4%D0%BE%D0%BC%D0%B0/%D0%95%D0%BA%D0%B0%D1%82%D0%B5%D1%80%D0%B8%D0%BD%D0%B1%D1%83%D1%80%D0%B3/13.%20%D0%94%D0%BE%D0%BC%20%D0%A1%D0%B5%D0%B2%D0%B0%D1%81%D1%82%D1%8C%D1%8F%D0%BD%D0%BE%D0%B2%D0%B0%20(2).jpg" TargetMode="External"/><Relationship Id="rId21" Type="http://schemas.openxmlformats.org/officeDocument/2006/relationships/hyperlink" Target="https://www.votpusk.ru/country/ctimages/new/TR08.jpg" TargetMode="External"/><Relationship Id="rId7" Type="http://schemas.openxmlformats.org/officeDocument/2006/relationships/hyperlink" Target="http://i0.wp.com/mygeografi.ru/wp-content/uploads/2017/09/gorod-tver.jpg" TargetMode="External"/><Relationship Id="rId12" Type="http://schemas.openxmlformats.org/officeDocument/2006/relationships/hyperlink" Target="http://nizhnevartovsk-avia.ru/wp-content/uploads/2016/03/novosibirsk.jpg" TargetMode="External"/><Relationship Id="rId17" Type="http://schemas.openxmlformats.org/officeDocument/2006/relationships/hyperlink" Target="https://paris10.ru/sites/default/files/styles/large/public/field/image/top-10-things-kids-during-summer-paris-eiffel-tower.jpg?itok=YJ1E2y7J" TargetMode="External"/><Relationship Id="rId2" Type="http://schemas.openxmlformats.org/officeDocument/2006/relationships/hyperlink" Target="http://didaktor.ru/kak-sdelat-sorbonku-bolee-interaktivnoj/" TargetMode="External"/><Relationship Id="rId16" Type="http://schemas.openxmlformats.org/officeDocument/2006/relationships/hyperlink" Target="http://lookw.ru/1/206/1380317671-zelenaya_karta_zemli.jpg" TargetMode="External"/><Relationship Id="rId20" Type="http://schemas.openxmlformats.org/officeDocument/2006/relationships/hyperlink" Target="http://zelicreisen.ch/wp-content/uploads/2015/12/446784_berlin_berlin_germany_germaniya_berliner_2048x1344_www.GdeFon.ru_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iarussia.ru/wp-content/uploads/2015/04/6608c41ec0f6.jpg" TargetMode="External"/><Relationship Id="rId11" Type="http://schemas.openxmlformats.org/officeDocument/2006/relationships/hyperlink" Target="https://legkopolezno.ru/wp-content/uploads/2016/12/dostoprimechatelnosti-irkutska_1.jpg" TargetMode="External"/><Relationship Id="rId5" Type="http://schemas.openxmlformats.org/officeDocument/2006/relationships/hyperlink" Target="https://avatars.mds.yandex.net/get-zen_doc/198359/pub_5a6a2aba4826777ce2bda352_5a6a34997ddde8fa4e4e3226/orig" TargetMode="External"/><Relationship Id="rId15" Type="http://schemas.openxmlformats.org/officeDocument/2006/relationships/hyperlink" Target="http://www.russren.ru/var/trip/golden_ring/4be9e125e6ce88b43d72eba01c22636b.jpg" TargetMode="External"/><Relationship Id="rId23" Type="http://schemas.openxmlformats.org/officeDocument/2006/relationships/hyperlink" Target="https://kor.ill.in.ua/m/610x385/2059953.jpg" TargetMode="External"/><Relationship Id="rId10" Type="http://schemas.openxmlformats.org/officeDocument/2006/relationships/hyperlink" Target="http://img.amur.info/res/news/122657/660x440/d73c1011d8787034e0ef2a422be0142e.jpg" TargetMode="External"/><Relationship Id="rId19" Type="http://schemas.openxmlformats.org/officeDocument/2006/relationships/hyperlink" Target="https://travel.rambler.ru/media/original_images/4dfd0e8829b0d.jpg" TargetMode="External"/><Relationship Id="rId4" Type="http://schemas.openxmlformats.org/officeDocument/2006/relationships/hyperlink" Target="https://ekskursii-sochi.ru/images/photos_blog/dostoprimechatelnostji-kurortnogo-goroda-sochi-morskoy-vokzal.jpg" TargetMode="External"/><Relationship Id="rId9" Type="http://schemas.openxmlformats.org/officeDocument/2006/relationships/hyperlink" Target="https://content.likehostels.ru/photo/2017/01/sam.jpg" TargetMode="External"/><Relationship Id="rId14" Type="http://schemas.openxmlformats.org/officeDocument/2006/relationships/hyperlink" Target="https://i.ytimg.com/vi/G9Vg5b91k8Q/maxresdefault.jpg" TargetMode="External"/><Relationship Id="rId22" Type="http://schemas.openxmlformats.org/officeDocument/2006/relationships/hyperlink" Target="http://www.atlantic.lv/uploads/tour/43e60d7c637c6cb2301131e146c7b04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309" y="1052736"/>
            <a:ext cx="8143383" cy="3912825"/>
          </a:xfrm>
          <a:prstGeom prst="rect">
            <a:avLst/>
          </a:prstGeom>
          <a:solidFill>
            <a:srgbClr val="F2F2F2">
              <a:alpha val="67843"/>
            </a:srgbClr>
          </a:solidFill>
          <a:effectLst>
            <a:softEdge rad="63500"/>
          </a:effectLst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4000" b="1" cap="none" spc="0" dirty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Интерактивная дидактическая игра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«Да или нет»</a:t>
            </a:r>
          </a:p>
          <a:p>
            <a:pPr algn="ctr"/>
            <a:r>
              <a:rPr lang="ru-RU" sz="3200" b="1" i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</a:rPr>
              <a:t>Тема: Города России</a:t>
            </a:r>
          </a:p>
          <a:p>
            <a:pPr algn="ctr"/>
            <a:r>
              <a:rPr lang="ru-RU" sz="2000" b="1" cap="none" spc="0" dirty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(Окружающий мир, 2 класс)</a:t>
            </a:r>
          </a:p>
          <a:p>
            <a:pPr algn="ctr"/>
            <a:endParaRPr lang="ru-RU" sz="2000" b="1" cap="none" spc="0" dirty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 flipH="1">
            <a:off x="323528" y="246188"/>
            <a:ext cx="288032" cy="34672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357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9263" y="42454"/>
            <a:ext cx="42012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2060"/>
                </a:solidFill>
              </a:rPr>
              <a:t>НАЙДИ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РОССИЙСКИЕ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376" y="4223197"/>
            <a:ext cx="2653200" cy="207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511" y="4187492"/>
            <a:ext cx="2657065" cy="2151357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376" y="4184745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7552" y="4223197"/>
            <a:ext cx="2653200" cy="2077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7552" y="4223197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7552" y="4207535"/>
            <a:ext cx="2653200" cy="2077200"/>
          </a:xfrm>
          <a:prstGeom prst="roundRect">
            <a:avLst/>
          </a:prstGeom>
          <a:solidFill>
            <a:srgbClr val="0070C0">
              <a:alpha val="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272" y="4223197"/>
            <a:ext cx="2653200" cy="20772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9728" y="4195850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5147" y="4195850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63" y="1581679"/>
            <a:ext cx="2653200" cy="2077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063" y="1581679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063" y="1581679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7476" y="1581679"/>
            <a:ext cx="2653200" cy="20772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7964" y="1589177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452" y="1609026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1361976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285372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208767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1115616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7308384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Шеврон 6">
            <a:hlinkClick r:id="" action="ppaction://hlinkshowjump?jump=nextslide"/>
          </p:cNvPr>
          <p:cNvSpPr/>
          <p:nvPr/>
        </p:nvSpPr>
        <p:spPr>
          <a:xfrm>
            <a:off x="8532440" y="6373368"/>
            <a:ext cx="57055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9263" y="42454"/>
            <a:ext cx="42012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2060"/>
                </a:solidFill>
              </a:rPr>
              <a:t>НАЙДИ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РОССИЙСКИЕ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795" y="4285171"/>
            <a:ext cx="2653200" cy="207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795" y="4211014"/>
            <a:ext cx="2657065" cy="2151357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795" y="4211014"/>
            <a:ext cx="2653200" cy="215135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7552" y="4285171"/>
            <a:ext cx="2653200" cy="2077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7552" y="4285171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7552" y="4285171"/>
            <a:ext cx="2653200" cy="2077200"/>
          </a:xfrm>
          <a:prstGeom prst="roundRect">
            <a:avLst/>
          </a:prstGeom>
          <a:solidFill>
            <a:srgbClr val="0070C0">
              <a:alpha val="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272" y="4285171"/>
            <a:ext cx="2653200" cy="20772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7272" y="4285171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7272" y="4285171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63" y="1580056"/>
            <a:ext cx="2653200" cy="20772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063" y="1580056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063" y="1580056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7476" y="1554425"/>
            <a:ext cx="2653200" cy="20772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07476" y="1554425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07476" y="1554425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1361976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285372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208767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1115616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7308384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Шеврон 6">
            <a:hlinkClick r:id="" action="ppaction://hlinkshowjump?jump=nextslide"/>
          </p:cNvPr>
          <p:cNvSpPr/>
          <p:nvPr/>
        </p:nvSpPr>
        <p:spPr>
          <a:xfrm>
            <a:off x="8532440" y="6373368"/>
            <a:ext cx="57055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213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9263" y="42454"/>
            <a:ext cx="42012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2060"/>
                </a:solidFill>
              </a:rPr>
              <a:t>НАЙДИ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РОССИЙСКИЕ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305" y="4319095"/>
            <a:ext cx="2653200" cy="207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8305" y="4244938"/>
            <a:ext cx="2657065" cy="2151357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305" y="4244938"/>
            <a:ext cx="2653200" cy="215135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7552" y="4319095"/>
            <a:ext cx="2653200" cy="2077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7552" y="4319095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7552" y="4319095"/>
            <a:ext cx="2653200" cy="2077200"/>
          </a:xfrm>
          <a:prstGeom prst="roundRect">
            <a:avLst/>
          </a:prstGeom>
          <a:solidFill>
            <a:srgbClr val="0070C0">
              <a:alpha val="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74309" y="4319095"/>
            <a:ext cx="2653200" cy="2077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4309" y="4319095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4309" y="4319095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63" y="1580056"/>
            <a:ext cx="2653200" cy="20772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063" y="1580056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063" y="1580056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21040" y="1554425"/>
            <a:ext cx="2653200" cy="20772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1040" y="1554425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1040" y="1554425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1361976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285372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208767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1115616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7308384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Шеврон 6">
            <a:hlinkClick r:id="" action="ppaction://hlinkshowjump?jump=nextslide"/>
          </p:cNvPr>
          <p:cNvSpPr/>
          <p:nvPr/>
        </p:nvSpPr>
        <p:spPr>
          <a:xfrm>
            <a:off x="8532440" y="6373368"/>
            <a:ext cx="57055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59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9263" y="42454"/>
            <a:ext cx="42012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2060"/>
                </a:solidFill>
              </a:rPr>
              <a:t>НАЙДИ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РОССИЙСКИЕ</a:t>
            </a:r>
            <a:br>
              <a:rPr lang="ru-RU" sz="5400" b="1" dirty="0">
                <a:ln/>
                <a:solidFill>
                  <a:srgbClr val="002060"/>
                </a:solidFill>
              </a:rPr>
            </a:br>
            <a:r>
              <a:rPr lang="ru-RU" sz="5400" b="1" dirty="0">
                <a:ln/>
                <a:solidFill>
                  <a:srgbClr val="002060"/>
                </a:solidFill>
              </a:rPr>
              <a:t>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514" y="4369175"/>
            <a:ext cx="2653200" cy="20772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514" y="4295018"/>
            <a:ext cx="2657065" cy="2151357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514" y="4295018"/>
            <a:ext cx="2653200" cy="215135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7552" y="4369175"/>
            <a:ext cx="2653200" cy="2077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7552" y="4369175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7552" y="4369175"/>
            <a:ext cx="2653200" cy="2077200"/>
          </a:xfrm>
          <a:prstGeom prst="roundRect">
            <a:avLst/>
          </a:prstGeom>
          <a:solidFill>
            <a:srgbClr val="0070C0">
              <a:alpha val="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74309" y="4369175"/>
            <a:ext cx="2653200" cy="20772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4309" y="4369175"/>
            <a:ext cx="2653200" cy="20772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4309" y="4369175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4373" y="1593579"/>
            <a:ext cx="2653200" cy="2077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4373" y="1593579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4373" y="1593579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42167" y="1593579"/>
            <a:ext cx="2653200" cy="20772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42167" y="1593579"/>
            <a:ext cx="2653200" cy="20772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42167" y="1593579"/>
            <a:ext cx="2653200" cy="2077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1361976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285372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208767" y="3789040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1115616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7308384" y="1133667"/>
            <a:ext cx="720000" cy="36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Шеврон 6">
            <a:hlinkClick r:id="" action="ppaction://hlinkshowjump?jump=nextslide"/>
          </p:cNvPr>
          <p:cNvSpPr/>
          <p:nvPr/>
        </p:nvSpPr>
        <p:spPr>
          <a:xfrm>
            <a:off x="8532440" y="6373368"/>
            <a:ext cx="57055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7-конечная звезда 27">
            <a:hlinkClick r:id="" action="ppaction://hlinkshowjump?jump=endshow"/>
          </p:cNvPr>
          <p:cNvSpPr/>
          <p:nvPr/>
        </p:nvSpPr>
        <p:spPr>
          <a:xfrm>
            <a:off x="14630" y="1635"/>
            <a:ext cx="352306" cy="331021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7357422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635"/>
            <a:ext cx="3499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Источники: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24965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Автора технологического приема Г.О.Аствацатурова </a:t>
            </a:r>
            <a:r>
              <a:rPr lang="ru-RU" sz="1200" dirty="0">
                <a:hlinkClick r:id="rId2"/>
              </a:rPr>
              <a:t>http://didaktor.ru/kak-sdelat-sorbonku-bolee-interaktivnoj/</a:t>
            </a:r>
            <a:endParaRPr lang="ru-RU" sz="1200" dirty="0"/>
          </a:p>
          <a:p>
            <a:pPr lvl="0"/>
            <a:r>
              <a:rPr lang="ru-RU" sz="1200" dirty="0"/>
              <a:t>Екатеринбург </a:t>
            </a:r>
            <a:r>
              <a:rPr lang="ru-RU" sz="1200" u="sng" dirty="0">
                <a:hlinkClick r:id="rId3"/>
              </a:rPr>
              <a:t>https://s-r-o.ru/upload/%D0%A4%D0%BE%D1%82%D0%BE%20%D0%96%D0%B8%D0%B2%D1%8B%D0%B5%20%D0%B4%D0%BE%D0%BC%D0%B0/%D0%95%D0%BA%D0%B0%D1%82%D0%B5%D1%80%D0%B8%D0%BD%D0%B1%D1%83%D1%80%D0%B3/13.%20%D0%94%D0%BE%D0%BC%20%D0%A1%D0%B5%D0%B2%D0%B0%D1%81%D1%82%D1%8C%D1%8F%D0%BD%D0%BE%D0%B2%D0%B0%20(2).jpg</a:t>
            </a:r>
            <a:endParaRPr lang="ru-RU" sz="1200" dirty="0"/>
          </a:p>
          <a:p>
            <a:pPr lvl="0"/>
            <a:r>
              <a:rPr lang="ru-RU" sz="1200" dirty="0"/>
              <a:t>Сочи </a:t>
            </a:r>
            <a:r>
              <a:rPr lang="ru-RU" sz="1200" u="sng" dirty="0">
                <a:hlinkClick r:id="rId4"/>
              </a:rPr>
              <a:t>https://ekskursii-sochi.ru/images/photos_blog/dostoprimechatelnostji-kurortnogo-goroda-sochi-morskoy-vokzal.jpg</a:t>
            </a:r>
            <a:endParaRPr lang="ru-RU" sz="1200" dirty="0"/>
          </a:p>
          <a:p>
            <a:pPr lvl="0"/>
            <a:r>
              <a:rPr lang="ru-RU" sz="1200" dirty="0"/>
              <a:t>Волгоград </a:t>
            </a:r>
            <a:r>
              <a:rPr lang="ru-RU" sz="1200" u="sng" dirty="0">
                <a:hlinkClick r:id="rId5"/>
              </a:rPr>
              <a:t>https://avatars.mds.yandex.net/get-zen_doc/198359/pub_5a6a2aba4826777ce2bda352_5a6a34997ddde8fa4e4e3226/orig</a:t>
            </a:r>
            <a:endParaRPr lang="ru-RU" sz="1200" dirty="0"/>
          </a:p>
          <a:p>
            <a:pPr lvl="0"/>
            <a:r>
              <a:rPr lang="ru-RU" sz="1200" dirty="0"/>
              <a:t>Пермь </a:t>
            </a:r>
            <a:r>
              <a:rPr lang="ru-RU" sz="1200" u="sng" dirty="0">
                <a:hlinkClick r:id="rId6"/>
              </a:rPr>
              <a:t>https://moiarussia.ru/wp-content/uploads/2015/04/6608c41ec0f6.jpg</a:t>
            </a:r>
            <a:endParaRPr lang="ru-RU" sz="1200" dirty="0"/>
          </a:p>
          <a:p>
            <a:pPr lvl="0"/>
            <a:r>
              <a:rPr lang="ru-RU" sz="1200" dirty="0"/>
              <a:t>Тверь </a:t>
            </a:r>
            <a:r>
              <a:rPr lang="ru-RU" sz="1200" u="sng" dirty="0">
                <a:hlinkClick r:id="rId7"/>
              </a:rPr>
              <a:t>http://i0.wp.com/mygeografi.ru/wp-content/uploads/2017/09/gorod-tver.jpg</a:t>
            </a:r>
            <a:endParaRPr lang="ru-RU" sz="1200" dirty="0"/>
          </a:p>
          <a:p>
            <a:pPr lvl="0"/>
            <a:r>
              <a:rPr lang="ru-RU" sz="1200" dirty="0"/>
              <a:t> Пенза </a:t>
            </a:r>
            <a:r>
              <a:rPr lang="ru-RU" sz="1200" u="sng" dirty="0">
                <a:hlinkClick r:id="rId8"/>
              </a:rPr>
              <a:t>http://penza-info.ru/wp-content/uploads/2015/04/p9.jpg</a:t>
            </a:r>
            <a:endParaRPr lang="ru-RU" sz="1200" dirty="0"/>
          </a:p>
          <a:p>
            <a:pPr lvl="0"/>
            <a:r>
              <a:rPr lang="ru-RU" sz="1200" dirty="0"/>
              <a:t>Самара </a:t>
            </a:r>
            <a:r>
              <a:rPr lang="ru-RU" sz="1200" u="sng" dirty="0">
                <a:hlinkClick r:id="rId9"/>
              </a:rPr>
              <a:t>https://content.likehostels.ru/photo/2017/01/sam.jpg</a:t>
            </a:r>
            <a:endParaRPr lang="ru-RU" sz="1200" dirty="0"/>
          </a:p>
          <a:p>
            <a:pPr lvl="0"/>
            <a:r>
              <a:rPr lang="ru-RU" sz="1200" dirty="0"/>
              <a:t>Тында </a:t>
            </a:r>
            <a:r>
              <a:rPr lang="ru-RU" sz="1200" u="sng" dirty="0">
                <a:hlinkClick r:id="rId10"/>
              </a:rPr>
              <a:t>http://img.amur.info/res/news/122657/660x440/d73c1011d8787034e0ef2a422be0142e.jpg</a:t>
            </a:r>
            <a:endParaRPr lang="ru-RU" sz="1200" dirty="0"/>
          </a:p>
          <a:p>
            <a:pPr lvl="0"/>
            <a:r>
              <a:rPr lang="ru-RU" sz="1200" dirty="0"/>
              <a:t>Иркутск </a:t>
            </a:r>
            <a:r>
              <a:rPr lang="ru-RU" sz="1200" u="sng" dirty="0">
                <a:hlinkClick r:id="rId11"/>
              </a:rPr>
              <a:t>https://legkopolezno.ru/wp-content/uploads/2016/12/dostoprimechatelnosti-irkutska_1.jpg</a:t>
            </a:r>
            <a:endParaRPr lang="ru-RU" sz="1200" dirty="0"/>
          </a:p>
          <a:p>
            <a:pPr lvl="0"/>
            <a:r>
              <a:rPr lang="ru-RU" sz="1200" dirty="0"/>
              <a:t>Нижневартовск </a:t>
            </a:r>
            <a:r>
              <a:rPr lang="ru-RU" sz="1200" u="sng" dirty="0">
                <a:hlinkClick r:id="rId12"/>
              </a:rPr>
              <a:t>http://nizhnevartovsk-avia.ru/wp-content/uploads/2016/03/novosibirsk.jpg</a:t>
            </a:r>
            <a:endParaRPr lang="ru-RU" sz="1200" dirty="0"/>
          </a:p>
          <a:p>
            <a:pPr lvl="0"/>
            <a:r>
              <a:rPr lang="ru-RU" sz="1200" dirty="0"/>
              <a:t>Орел </a:t>
            </a:r>
            <a:r>
              <a:rPr lang="ru-RU" sz="1200" u="sng" dirty="0">
                <a:hlinkClick r:id="rId13"/>
              </a:rPr>
              <a:t>http://www.orel-adm.ru/images/strelka.jpg</a:t>
            </a:r>
            <a:endParaRPr lang="ru-RU" sz="1200" dirty="0"/>
          </a:p>
          <a:p>
            <a:pPr lvl="0"/>
            <a:r>
              <a:rPr lang="ru-RU" sz="1200" u="sng" dirty="0">
                <a:hlinkClick r:id="rId14"/>
              </a:rPr>
              <a:t>https://i.ytimg.com/vi/G9Vg5b91k8Q/maxresdefault.jpg</a:t>
            </a:r>
            <a:endParaRPr lang="ru-RU" sz="1200" dirty="0"/>
          </a:p>
          <a:p>
            <a:pPr lvl="0"/>
            <a:r>
              <a:rPr lang="ru-RU" sz="1200" dirty="0"/>
              <a:t>Рязань </a:t>
            </a:r>
            <a:r>
              <a:rPr lang="ru-RU" sz="1200" u="sng" dirty="0">
                <a:hlinkClick r:id="rId15"/>
              </a:rPr>
              <a:t>http://www.russren.ru/var/trip/golden_ring/4be9e125e6ce88b43d72eba01c22636b.jpg</a:t>
            </a:r>
            <a:endParaRPr lang="ru-RU" sz="1200" dirty="0"/>
          </a:p>
          <a:p>
            <a:pPr lvl="0"/>
            <a:r>
              <a:rPr lang="ru-RU" sz="1200" dirty="0"/>
              <a:t>Фон </a:t>
            </a:r>
            <a:r>
              <a:rPr lang="ru-RU" sz="1200" u="sng" dirty="0">
                <a:hlinkClick r:id="rId16"/>
              </a:rPr>
              <a:t>http://lookw.ru/1/206/1380317671-zelenaya_karta_zemli.jpg</a:t>
            </a:r>
            <a:endParaRPr lang="ru-RU" sz="1200" dirty="0"/>
          </a:p>
          <a:p>
            <a:pPr lvl="0"/>
            <a:r>
              <a:rPr lang="ru-RU" sz="1200" dirty="0"/>
              <a:t>Париж </a:t>
            </a:r>
            <a:r>
              <a:rPr lang="ru-RU" sz="1200" u="sng" dirty="0">
                <a:hlinkClick r:id="rId17"/>
              </a:rPr>
              <a:t>https://paris10.ru/sites/default/files/styles/large/public/field/image/top-10-things-kids-during-summer-paris-eiffel-tower.jpg?itok=YJ1E2y7J</a:t>
            </a:r>
            <a:endParaRPr lang="ru-RU" sz="1200" dirty="0"/>
          </a:p>
          <a:p>
            <a:pPr lvl="0"/>
            <a:r>
              <a:rPr lang="ru-RU" sz="1200" dirty="0"/>
              <a:t>Прага </a:t>
            </a:r>
            <a:r>
              <a:rPr lang="ru-RU" sz="1200" u="sng" dirty="0">
                <a:hlinkClick r:id="rId18"/>
              </a:rPr>
              <a:t>https://www.tourprom.ru/site_media/images/upload/2018/3/28/newsphoto/5.jpg</a:t>
            </a:r>
            <a:endParaRPr lang="ru-RU" sz="1200" dirty="0"/>
          </a:p>
          <a:p>
            <a:pPr lvl="0"/>
            <a:r>
              <a:rPr lang="ru-RU" sz="1200" dirty="0"/>
              <a:t>Токио </a:t>
            </a:r>
            <a:r>
              <a:rPr lang="ru-RU" sz="1200" u="sng" dirty="0">
                <a:hlinkClick r:id="rId19"/>
              </a:rPr>
              <a:t>https://travel.rambler.ru/media/original_images/4dfd0e8829b0d.jpg</a:t>
            </a:r>
            <a:endParaRPr lang="ru-RU" sz="1200" dirty="0"/>
          </a:p>
          <a:p>
            <a:pPr lvl="0"/>
            <a:r>
              <a:rPr lang="ru-RU" sz="1200" dirty="0"/>
              <a:t>Берлин </a:t>
            </a:r>
            <a:r>
              <a:rPr lang="ru-RU" sz="1200" u="sng" dirty="0">
                <a:hlinkClick r:id="rId20"/>
              </a:rPr>
              <a:t>http://zelicreisen.ch/wp-content/uploads/2015/12/446784_berlin_berlin_germany_germaniya_berliner_2048x1344_www.GdeFon.ru_.jpg</a:t>
            </a:r>
            <a:endParaRPr lang="ru-RU" sz="1200" dirty="0"/>
          </a:p>
          <a:p>
            <a:pPr lvl="0"/>
            <a:r>
              <a:rPr lang="ru-RU" sz="1200" dirty="0"/>
              <a:t>Стамбул </a:t>
            </a:r>
            <a:r>
              <a:rPr lang="ru-RU" sz="1200" u="sng" dirty="0">
                <a:hlinkClick r:id="rId21"/>
              </a:rPr>
              <a:t>https://www.votpusk.ru/country/ctimages/new/TR08.jpg</a:t>
            </a:r>
            <a:endParaRPr lang="ru-RU" sz="1200" dirty="0"/>
          </a:p>
          <a:p>
            <a:pPr lvl="0"/>
            <a:r>
              <a:rPr lang="ru-RU" sz="1200" dirty="0"/>
              <a:t>Минск </a:t>
            </a:r>
            <a:r>
              <a:rPr lang="ru-RU" sz="1200" u="sng" dirty="0">
                <a:hlinkClick r:id="rId22"/>
              </a:rPr>
              <a:t>http://www.atlantic.lv/uploads/tour/43e60d7c637c6cb2301131e146c7b04d.jpg</a:t>
            </a:r>
            <a:endParaRPr lang="ru-RU" sz="1200" dirty="0"/>
          </a:p>
          <a:p>
            <a:pPr lvl="0"/>
            <a:r>
              <a:rPr lang="ru-RU" sz="1200" dirty="0"/>
              <a:t>Киев </a:t>
            </a:r>
            <a:r>
              <a:rPr lang="ru-RU" sz="1200" u="sng" dirty="0">
                <a:hlinkClick r:id="rId23"/>
              </a:rPr>
              <a:t>https://kor.ill.in.ua/m/610x385/2059953.jpg</a:t>
            </a:r>
            <a:endParaRPr lang="ru-RU" sz="1200" dirty="0"/>
          </a:p>
          <a:p>
            <a:endParaRPr lang="ru-RU" sz="1200" dirty="0"/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7-конечная звезда 4">
            <a:hlinkClick r:id="" action="ppaction://hlinkshowjump?jump=endshow"/>
          </p:cNvPr>
          <p:cNvSpPr/>
          <p:nvPr/>
        </p:nvSpPr>
        <p:spPr>
          <a:xfrm>
            <a:off x="14630" y="1635"/>
            <a:ext cx="352306" cy="331021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Х</a:t>
            </a:r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388424" y="188640"/>
            <a:ext cx="504056" cy="360040"/>
          </a:xfrm>
          <a:prstGeom prst="actionButtonBeginn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42220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589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АГПА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АГПА</dc:creator>
  <cp:lastModifiedBy> </cp:lastModifiedBy>
  <cp:revision>46</cp:revision>
  <dcterms:created xsi:type="dcterms:W3CDTF">2011-08-31T09:40:13Z</dcterms:created>
  <dcterms:modified xsi:type="dcterms:W3CDTF">2018-09-09T16:08:09Z</dcterms:modified>
</cp:coreProperties>
</file>