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310" r:id="rId27"/>
    <p:sldId id="280" r:id="rId28"/>
    <p:sldId id="281" r:id="rId29"/>
    <p:sldId id="285" r:id="rId30"/>
    <p:sldId id="286" r:id="rId31"/>
    <p:sldId id="282" r:id="rId32"/>
    <p:sldId id="283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A3C4-571D-4F39-8A47-048CEDE54C96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A41D2-0C58-48BC-A15D-7946D1AB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2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38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1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6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70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2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9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3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8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3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0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9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8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2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5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7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0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6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8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5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5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A31A0-FBA7-45F7-92EE-87D66EF7FFAC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55CD-5234-42D9-8011-DC8CE729C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5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5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62.jpeg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1.xml"/><Relationship Id="rId18" Type="http://schemas.openxmlformats.org/officeDocument/2006/relationships/slide" Target="slide49.xml"/><Relationship Id="rId26" Type="http://schemas.openxmlformats.org/officeDocument/2006/relationships/slide" Target="slide33.xml"/><Relationship Id="rId3" Type="http://schemas.openxmlformats.org/officeDocument/2006/relationships/slide" Target="slide35.xml"/><Relationship Id="rId21" Type="http://schemas.openxmlformats.org/officeDocument/2006/relationships/slide" Target="slide15.xml"/><Relationship Id="rId7" Type="http://schemas.openxmlformats.org/officeDocument/2006/relationships/slide" Target="slide25.xml"/><Relationship Id="rId12" Type="http://schemas.openxmlformats.org/officeDocument/2006/relationships/slide" Target="slide41.xml"/><Relationship Id="rId17" Type="http://schemas.openxmlformats.org/officeDocument/2006/relationships/slide" Target="slide19.xml"/><Relationship Id="rId25" Type="http://schemas.openxmlformats.org/officeDocument/2006/relationships/slide" Target="slide43.xml"/><Relationship Id="rId2" Type="http://schemas.openxmlformats.org/officeDocument/2006/relationships/slide" Target="slide5.xml"/><Relationship Id="rId16" Type="http://schemas.openxmlformats.org/officeDocument/2006/relationships/slide" Target="slide51.xml"/><Relationship Id="rId20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9.xml"/><Relationship Id="rId24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21.xml"/><Relationship Id="rId23" Type="http://schemas.openxmlformats.org/officeDocument/2006/relationships/slide" Target="slide23.xml"/><Relationship Id="rId10" Type="http://schemas.openxmlformats.org/officeDocument/2006/relationships/slide" Target="slide9.xml"/><Relationship Id="rId19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29.xml"/><Relationship Id="rId14" Type="http://schemas.openxmlformats.org/officeDocument/2006/relationships/slide" Target="slide31.xml"/><Relationship Id="rId22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gif"/><Relationship Id="rId5" Type="http://schemas.openxmlformats.org/officeDocument/2006/relationships/image" Target="../media/image132.png"/><Relationship Id="rId4" Type="http://schemas.openxmlformats.org/officeDocument/2006/relationships/image" Target="../media/image1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sitesovety.ru/kak-vybrat-raschesku.html" TargetMode="External"/><Relationship Id="rId13" Type="http://schemas.openxmlformats.org/officeDocument/2006/relationships/hyperlink" Target="http://anime.wayy.ru/photo/zhivotnye/animacija_zhiraf/13-0-2304" TargetMode="External"/><Relationship Id="rId3" Type="http://schemas.openxmlformats.org/officeDocument/2006/relationships/hyperlink" Target="http://www.ozon.ru/context/catalog/id/1116475/" TargetMode="External"/><Relationship Id="rId7" Type="http://schemas.openxmlformats.org/officeDocument/2006/relationships/hyperlink" Target="http://www.wallon.ru/photo/animals/buryj_medved/10-0-10973" TargetMode="External"/><Relationship Id="rId12" Type="http://schemas.openxmlformats.org/officeDocument/2006/relationships/hyperlink" Target="http://novastom.com/stati/na-strazhe-zdorovya-zubov-pomoshhniki-i-vragi/" TargetMode="External"/><Relationship Id="rId17" Type="http://schemas.openxmlformats.org/officeDocument/2006/relationships/hyperlink" Target="http://copypast.ru/2011/11/14/minoborony_snajjpery_pervymi_osvojat_badminton.html" TargetMode="External"/><Relationship Id="rId2" Type="http://schemas.openxmlformats.org/officeDocument/2006/relationships/hyperlink" Target="http://thevoloshins.ru/index.php/raznoe/2011/09/01/ramki-po-teme-detskijj-sport/1685.html" TargetMode="External"/><Relationship Id="rId16" Type="http://schemas.openxmlformats.org/officeDocument/2006/relationships/hyperlink" Target="http://www.badt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llpampers.ru/animals/2394" TargetMode="External"/><Relationship Id="rId11" Type="http://schemas.openxmlformats.org/officeDocument/2006/relationships/hyperlink" Target="http://www.rdent.ru/news/vkusnaya-zubnaya-pasta-dlya-malyishey-vyibiraem-pravilno.php" TargetMode="External"/><Relationship Id="rId5" Type="http://schemas.openxmlformats.org/officeDocument/2006/relationships/hyperlink" Target="http://www.liveinternet.ru/users/natlad/post203942846" TargetMode="External"/><Relationship Id="rId15" Type="http://schemas.openxmlformats.org/officeDocument/2006/relationships/hyperlink" Target="http://ulybka18neru.edusite.ru/p34aa1.html" TargetMode="External"/><Relationship Id="rId10" Type="http://schemas.openxmlformats.org/officeDocument/2006/relationships/hyperlink" Target="http://www.womansterritory.ru/krasota/uhod-za-volosami/483-kak-pravilno-raschesyvat-volosy.html" TargetMode="External"/><Relationship Id="rId4" Type="http://schemas.openxmlformats.org/officeDocument/2006/relationships/hyperlink" Target="http://kroha-ugra.ru/index/nazvanie/0-386" TargetMode="External"/><Relationship Id="rId9" Type="http://schemas.openxmlformats.org/officeDocument/2006/relationships/hyperlink" Target="http://moiasemia.ru/krasota_i_zdorovie/214-kak-pravilno-raschesyvat-volosy.html" TargetMode="External"/><Relationship Id="rId14" Type="http://schemas.openxmlformats.org/officeDocument/2006/relationships/hyperlink" Target="http://www.sportmaster.ru/catalog/sport/basketbol/myachi/1192125/?ID=119212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36900" y="4653135"/>
            <a:ext cx="406754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7" descr="C41-3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2038350" cy="340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2219" y="156696"/>
            <a:ext cx="72893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 игра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окружающему миру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215" y="1603246"/>
            <a:ext cx="7163564" cy="1446550"/>
          </a:xfrm>
          <a:prstGeom prst="rect">
            <a:avLst/>
          </a:prstGeom>
          <a:noFill/>
          <a:ln w="53975" cmpd="sng">
            <a:solidFill>
              <a:srgbClr val="FF0000"/>
            </a:solidFill>
            <a:prstDash val="sysDash"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«Если хочешь быть здоров»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514654"/>
            <a:ext cx="2916637" cy="3173724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26577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32656"/>
            <a:ext cx="5196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Жевательная резинка.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45" y="1356230"/>
            <a:ext cx="2895594" cy="135255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912" y="1356230"/>
            <a:ext cx="2533650" cy="1800225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243" y="3356992"/>
            <a:ext cx="2466975" cy="184785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02" y="1040542"/>
            <a:ext cx="2505075" cy="2134963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710" y="3175505"/>
            <a:ext cx="2788229" cy="1656183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70005"/>
            <a:ext cx="2344741" cy="254317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7812360" y="5733256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/>
              <a:t>5</a:t>
            </a:r>
            <a:r>
              <a:rPr lang="ru-RU" sz="2800" dirty="0" smtClean="0"/>
              <a:t>00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7011"/>
            <a:ext cx="64807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иначе называется приспособление,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кроме зубной щётки и зубочистки,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используемое для чистки зубов.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78" y="2060848"/>
            <a:ext cx="2644348" cy="216024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133" y="2060848"/>
            <a:ext cx="3076398" cy="2462449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388531" y="5373216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2961" y="404664"/>
            <a:ext cx="3087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Зубная нить.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89041"/>
            <a:ext cx="3384376" cy="2486446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60648"/>
            <a:ext cx="2590800" cy="2454369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084845"/>
            <a:ext cx="2950840" cy="2232248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64" y="260648"/>
            <a:ext cx="2592288" cy="2815195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060" y="1268760"/>
            <a:ext cx="2096028" cy="181608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8" action="ppaction://hlinksldjump" highlightClick="1"/>
          </p:cNvPr>
          <p:cNvSpPr/>
          <p:nvPr/>
        </p:nvSpPr>
        <p:spPr>
          <a:xfrm>
            <a:off x="7451576" y="5500080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en-US" sz="2800" dirty="0"/>
              <a:t>1</a:t>
            </a:r>
            <a:r>
              <a:rPr lang="ru-RU" sz="2800" dirty="0" smtClean="0"/>
              <a:t>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7" y="1484784"/>
            <a:ext cx="86387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 в день мы чистим зубы?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952" y="2351909"/>
            <a:ext cx="1933004" cy="218670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351910"/>
            <a:ext cx="2397095" cy="218670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04" y="4941168"/>
            <a:ext cx="2593127" cy="15990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05" y="2351909"/>
            <a:ext cx="3457223" cy="237323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7" action="ppaction://hlinksldjump" highlightClick="1"/>
          </p:cNvPr>
          <p:cNvSpPr/>
          <p:nvPr/>
        </p:nvSpPr>
        <p:spPr>
          <a:xfrm>
            <a:off x="7956376" y="5661248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9" y="4433811"/>
            <a:ext cx="3859117" cy="213709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07329" y="404664"/>
            <a:ext cx="7929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раза в день: утром и вечером.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50038"/>
            <a:ext cx="3374388" cy="289904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50038"/>
            <a:ext cx="3096344" cy="3024336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596336" y="5229200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ru-RU" sz="2800" dirty="0"/>
              <a:t>2</a:t>
            </a:r>
            <a:r>
              <a:rPr lang="ru-RU" sz="2800" dirty="0" smtClean="0"/>
              <a:t>00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5" y="187010"/>
            <a:ext cx="64939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Сколько минут мы чистим зубы?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510449"/>
            <a:ext cx="4104456" cy="410581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37482"/>
            <a:ext cx="3997141" cy="4063726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8028384" y="5616259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16632"/>
            <a:ext cx="6264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 – три  минуты.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3" t="-263" r="1172" b="9937"/>
          <a:stretch/>
        </p:blipFill>
        <p:spPr>
          <a:xfrm>
            <a:off x="755576" y="1196752"/>
            <a:ext cx="3418448" cy="3467044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402" y="1484784"/>
            <a:ext cx="2952327" cy="252028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717032"/>
            <a:ext cx="2106212" cy="2234964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740352" y="5445224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7523" y="187010"/>
            <a:ext cx="1624157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ru-RU" sz="2800" dirty="0" smtClean="0"/>
              <a:t>300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87010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количество зубной пасты 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адо наносить  на щётку?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00385"/>
            <a:ext cx="4968552" cy="3672408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411" y="1267010"/>
            <a:ext cx="3029322" cy="4139158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596336" y="5661248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119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горошину.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11970"/>
            <a:ext cx="4176464" cy="303711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" t="10442" r="8665" b="33752"/>
          <a:stretch/>
        </p:blipFill>
        <p:spPr>
          <a:xfrm>
            <a:off x="611560" y="4365104"/>
            <a:ext cx="2702257" cy="2169994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059" y="1172443"/>
            <a:ext cx="3744069" cy="2916163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452320" y="5013176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ru-RU" sz="2800" dirty="0" smtClean="0"/>
              <a:t>400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19" y="196504"/>
            <a:ext cx="5112569" cy="12523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врач лечит зубы и дёсны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508592"/>
            <a:ext cx="51997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Меня не каждый любит,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чиню  - латаю зубы.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580" y="2914815"/>
            <a:ext cx="3635575" cy="2962457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14815"/>
            <a:ext cx="3810000" cy="338437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32" y="196504"/>
            <a:ext cx="1641056" cy="251241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>
          <a:xfrm>
            <a:off x="7740352" y="5661248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08416"/>
              </p:ext>
            </p:extLst>
          </p:nvPr>
        </p:nvGraphicFramePr>
        <p:xfrm>
          <a:off x="323527" y="188640"/>
          <a:ext cx="8568951" cy="655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956"/>
                <a:gridCol w="1693563"/>
                <a:gridCol w="1727598"/>
                <a:gridCol w="1716037"/>
                <a:gridCol w="1704797"/>
              </a:tblGrid>
              <a:tr h="109212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Режим</a:t>
                      </a:r>
                      <a:r>
                        <a:rPr lang="ru-RU" dirty="0" smtClean="0"/>
                        <a:t>  </a:t>
                      </a:r>
                      <a:r>
                        <a:rPr lang="ru-RU" sz="2400" dirty="0" smtClean="0"/>
                        <a:t>дня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Гигиена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Питание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Уход</a:t>
                      </a:r>
                      <a:r>
                        <a:rPr lang="ru-RU" sz="2400" baseline="0" dirty="0" smtClean="0"/>
                        <a:t> за зубами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Спорт</a:t>
                      </a:r>
                      <a:endParaRPr lang="ru-RU" sz="2000" dirty="0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70565" y="2522859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" action="ppaction://hlinksldjump"/>
              </a:rPr>
              <a:t>200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246" y="248695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3" action="ppaction://hlinksldjump"/>
              </a:rPr>
              <a:t>200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84516" y="145602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4" action="ppaction://hlinksldjump"/>
              </a:rPr>
              <a:t>100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32112" y="3608904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5" action="ppaction://hlinksldjump"/>
              </a:rPr>
              <a:t>300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4298" y="3601482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6" action="ppaction://hlinksldjump"/>
              </a:rPr>
              <a:t>300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08512" y="2504728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7" action="ppaction://hlinksldjump"/>
              </a:rPr>
              <a:t>200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08512" y="3608904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8" action="ppaction://hlinksldjump"/>
              </a:rPr>
              <a:t>300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30862" y="4638935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9" action="ppaction://hlinksldjump"/>
              </a:rPr>
              <a:t>400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94788" y="470767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0" action="ppaction://hlinksldjump"/>
              </a:rPr>
              <a:t>400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469676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1" action="ppaction://hlinksldjump"/>
              </a:rPr>
              <a:t>400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578065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2" action="ppaction://hlinksldjump"/>
              </a:rPr>
              <a:t>500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4516" y="573325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3" action="ppaction://hlinksldjump"/>
              </a:rPr>
              <a:t>500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72247" y="578065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4" action="ppaction://hlinksldjump"/>
              </a:rPr>
              <a:t>500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95539" y="5748483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5" action="ppaction://hlinksldjump"/>
              </a:rPr>
              <a:t>500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573290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6" action="ppaction://hlinksldjump"/>
              </a:rPr>
              <a:t>500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09043" y="462430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7" action="ppaction://hlinksldjump"/>
              </a:rPr>
              <a:t>400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36296" y="466624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8" action="ppaction://hlinksldjump"/>
              </a:rPr>
              <a:t>400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08918" y="360548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9" action="ppaction://hlinksldjump"/>
              </a:rPr>
              <a:t>300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236296" y="3584569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0" action="ppaction://hlinksldjump"/>
              </a:rPr>
              <a:t>300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73875" y="2504728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1" action="ppaction://hlinksldjump"/>
              </a:rPr>
              <a:t>200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36296" y="252988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2" action="ppaction://hlinksldjump"/>
              </a:rPr>
              <a:t>200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808512" y="1408337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3" action="ppaction://hlinksldjump"/>
              </a:rPr>
              <a:t>100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495539" y="141277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4" action="ppaction://hlinksldjump"/>
              </a:rPr>
              <a:t>100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36296" y="141277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5" action="ppaction://hlinksldjump"/>
              </a:rPr>
              <a:t>100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34298" y="1408338"/>
            <a:ext cx="1545414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6" action="ppaction://hlinksldjump"/>
              </a:rPr>
              <a:t>100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80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7144" y="332656"/>
            <a:ext cx="384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Стоматолог.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90" y="521360"/>
            <a:ext cx="1125091" cy="1587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9" y="2374691"/>
            <a:ext cx="3109862" cy="2494469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7"/>
            <a:ext cx="4248472" cy="2579138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8"/>
            <a:ext cx="4392488" cy="22622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7668344" y="5407613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ru-RU" sz="2800" dirty="0"/>
              <a:t>5</a:t>
            </a:r>
            <a:r>
              <a:rPr lang="ru-RU" sz="2800" dirty="0" smtClean="0"/>
              <a:t>00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18" y="187010"/>
            <a:ext cx="669674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врач исправляет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прикус с помощью пластинок.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1505861"/>
            <a:ext cx="2880320" cy="18002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44824"/>
            <a:ext cx="2508870" cy="2067297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47" y="3573016"/>
            <a:ext cx="3239244" cy="2595179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7653781" y="5301208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5310" y="332656"/>
            <a:ext cx="4928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Врач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ордодонт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89945"/>
            <a:ext cx="3844647" cy="2736304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994" y="1412777"/>
            <a:ext cx="3581446" cy="288032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28" y="4437112"/>
            <a:ext cx="3938547" cy="2103115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596336" y="5085184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  <a:endParaRPr lang="ru-RU" sz="2000" dirty="0" smtClean="0"/>
          </a:p>
          <a:p>
            <a:pPr algn="ctr"/>
            <a:r>
              <a:rPr lang="ru-RU" sz="2400" dirty="0" smtClean="0"/>
              <a:t>100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87011"/>
            <a:ext cx="655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раз в день человек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должен питаться?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43062"/>
            <a:ext cx="6696744" cy="409019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524328" y="5766035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09" y="1254609"/>
            <a:ext cx="3810000" cy="2461875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89981" y="260648"/>
            <a:ext cx="41700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 раза.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54609"/>
            <a:ext cx="3810000" cy="2461875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861048"/>
            <a:ext cx="3810000" cy="2808312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61048"/>
            <a:ext cx="3312368" cy="252028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950971" y="5626944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</a:p>
          <a:p>
            <a:pPr algn="ctr"/>
            <a:r>
              <a:rPr lang="ru-RU" sz="2400" dirty="0" smtClean="0"/>
              <a:t>200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60648"/>
            <a:ext cx="62646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Чай заварят ароматный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целебный и приятный.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Витаминами богат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Нашей розы дикий брат.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85121"/>
            <a:ext cx="3923928" cy="3312368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786" y="2585121"/>
            <a:ext cx="3659278" cy="3247541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922072" y="5734749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3" y="1556792"/>
            <a:ext cx="4325069" cy="36004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909" y="1562005"/>
            <a:ext cx="3024336" cy="3595187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760443" y="116632"/>
            <a:ext cx="362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Шиповник.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7646102" y="5356064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  <a:endParaRPr lang="ru-RU" sz="2000" dirty="0" smtClean="0"/>
          </a:p>
          <a:p>
            <a:pPr algn="ctr"/>
            <a:r>
              <a:rPr lang="ru-RU" sz="2400" dirty="0" smtClean="0"/>
              <a:t>300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7795" y="187010"/>
            <a:ext cx="6572677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витамин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помогает нам предупредить простудные заболевания?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36912"/>
            <a:ext cx="3497687" cy="385277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2" t="3368" r="4902" b="4438"/>
          <a:stretch/>
        </p:blipFill>
        <p:spPr>
          <a:xfrm>
            <a:off x="4499992" y="2492896"/>
            <a:ext cx="3916907" cy="34598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826459" y="5644096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16632"/>
            <a:ext cx="3814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 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02325"/>
            <a:ext cx="4968552" cy="4032448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268760"/>
            <a:ext cx="2133406" cy="17145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212976"/>
            <a:ext cx="2352675" cy="2407561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201037" y="5620537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  <a:endParaRPr lang="ru-RU" sz="2000" dirty="0" smtClean="0"/>
          </a:p>
          <a:p>
            <a:pPr algn="ctr"/>
            <a:r>
              <a:rPr lang="ru-RU" sz="2400" dirty="0"/>
              <a:t>4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87010"/>
            <a:ext cx="56523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полезно есть на завтрак?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524328" y="5517232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28800"/>
            <a:ext cx="3926210" cy="3384376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6" y="1628800"/>
            <a:ext cx="3966689" cy="3384376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300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 smtClean="0"/>
              <a:t>100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48680"/>
            <a:ext cx="6048672" cy="36724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884368" y="5661248"/>
            <a:ext cx="1042416" cy="100811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0924" y="4509120"/>
            <a:ext cx="64274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Нежно пенясь, не ленясь</a:t>
            </a:r>
          </a:p>
          <a:p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нас смывает пыль и грязь.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7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292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Кашу.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757504" y="5547322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37"/>
          <a:stretch/>
        </p:blipFill>
        <p:spPr>
          <a:xfrm>
            <a:off x="4755071" y="2733697"/>
            <a:ext cx="4191000" cy="2347181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953" y="404664"/>
            <a:ext cx="3213759" cy="2040039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581128"/>
            <a:ext cx="4029236" cy="2008610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68" y="1165278"/>
            <a:ext cx="4008904" cy="3136838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368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</a:p>
          <a:p>
            <a:pPr algn="ctr"/>
            <a:r>
              <a:rPr lang="ru-RU" sz="2400" dirty="0" smtClean="0"/>
              <a:t>500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87010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вещество содержится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моркови,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придавая ей оранжевый цвет?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96" y="2240121"/>
            <a:ext cx="2964792" cy="3456384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452" y="2253269"/>
            <a:ext cx="3975204" cy="3335972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442637" y="5696505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88640"/>
            <a:ext cx="3333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Каротин.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11971"/>
            <a:ext cx="3115816" cy="1956989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09" y="1023613"/>
            <a:ext cx="3840088" cy="2189363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56992"/>
            <a:ext cx="3528392" cy="256336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73016"/>
            <a:ext cx="3361556" cy="2347342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706869" y="5661248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ru-RU" sz="2400" dirty="0"/>
              <a:t>1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40352" y="5596407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7794" y="332657"/>
            <a:ext cx="66799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Утром раньше поднимайся,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Бегай, прыгай, отжимайся.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здоровья, для порядка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Людям всем нужна …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579" y="3155742"/>
            <a:ext cx="4046361" cy="3153578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71" y="1536207"/>
            <a:ext cx="2016223" cy="2701989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06"/>
          <a:stretch/>
        </p:blipFill>
        <p:spPr>
          <a:xfrm>
            <a:off x="231571" y="4583577"/>
            <a:ext cx="2841104" cy="2025659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756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164288" y="5589240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60648"/>
            <a:ext cx="288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Зарядка.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71815"/>
            <a:ext cx="4392488" cy="396044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71815"/>
            <a:ext cx="3954016" cy="396044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869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40352" y="5661248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ru-RU" sz="2400" dirty="0" smtClean="0"/>
              <a:t>200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7795" y="187010"/>
            <a:ext cx="60731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Болеть мне некогда, друзья,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футбол, хоккей играю я.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очень я собою горд,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дарит мне  здоровье…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320" y="2495334"/>
            <a:ext cx="4032448" cy="3165914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57" y="2551707"/>
            <a:ext cx="4029075" cy="3053167"/>
          </a:xfrm>
          <a:prstGeom prst="round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713" y="3284985"/>
            <a:ext cx="2558557" cy="35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733256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332656"/>
            <a:ext cx="25784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00" y="1412775"/>
            <a:ext cx="4104457" cy="4165311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695" y="1255986"/>
            <a:ext cx="4164013" cy="43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35" y="3645024"/>
            <a:ext cx="4865030" cy="31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92057" y="5661248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50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ru-RU" sz="2400" dirty="0"/>
              <a:t>3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7755" y="187010"/>
            <a:ext cx="6846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нужно есть больше: во время завтрака, обеда или ужина?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29" y="2083039"/>
            <a:ext cx="6562700" cy="4442825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442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242967" y="5375978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332656"/>
            <a:ext cx="46151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время обеда.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54" y="1686923"/>
            <a:ext cx="2028825" cy="224790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4" y="1772816"/>
            <a:ext cx="5112568" cy="428625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635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445224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en-US" sz="2400" dirty="0"/>
              <a:t>4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32656"/>
            <a:ext cx="6208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этом состоянии люди проводят треть своей жизни. Оно полезно  и необходимо? </a:t>
            </a:r>
          </a:p>
        </p:txBody>
      </p:sp>
    </p:spTree>
    <p:extLst>
      <p:ext uri="{BB962C8B-B14F-4D97-AF65-F5344CB8AC3E}">
        <p14:creationId xmlns:p14="http://schemas.microsoft.com/office/powerpoint/2010/main" val="26365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96952"/>
            <a:ext cx="3528392" cy="3600400"/>
          </a:xfrm>
          <a:ln w="762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40052" y="260648"/>
            <a:ext cx="3008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Мыло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3688071" cy="251460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689" y="1445940"/>
            <a:ext cx="3688071" cy="374441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884368" y="5589240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24328" y="5661248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78601" y="476672"/>
            <a:ext cx="1511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20" y="1307006"/>
            <a:ext cx="4032448" cy="3816424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736" y="1307006"/>
            <a:ext cx="3724275" cy="3816350"/>
          </a:xfrm>
          <a:prstGeom prst="round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84368" y="5589240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499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en-US" sz="2400" dirty="0"/>
              <a:t>5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5" y="187010"/>
            <a:ext cx="667700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необходима для снятия стресса,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поддержания хорошего настроения,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стречи с друзьями, отдыха.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212977"/>
            <a:ext cx="5797277" cy="341868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623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712114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0"/>
            <a:ext cx="3325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Прогулка.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9288"/>
            <a:ext cx="1819989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484172"/>
            <a:ext cx="2327131" cy="422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381" y="1177549"/>
            <a:ext cx="4722223" cy="53692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46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1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79077" y="5515222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7" y="187011"/>
            <a:ext cx="633772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спорта в котором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используют ракетку и волан?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276872"/>
            <a:ext cx="3888432" cy="3010147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88"/>
          <a:stretch/>
        </p:blipFill>
        <p:spPr>
          <a:xfrm>
            <a:off x="434015" y="2362878"/>
            <a:ext cx="3830735" cy="4029137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017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96336" y="5589240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1801" y="260648"/>
            <a:ext cx="325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Бадминтон.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4608512" cy="4536504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484784"/>
            <a:ext cx="3427859" cy="3888432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6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2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68344" y="5658039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7795" y="0"/>
            <a:ext cx="689620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какую игру любил играть на досуге крокодил Гена?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06" y="2151862"/>
            <a:ext cx="3511277" cy="3609598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133" y="1988840"/>
            <a:ext cx="4044579" cy="3321566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82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380312" y="5517232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78805"/>
            <a:ext cx="3312368" cy="3932462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44824"/>
            <a:ext cx="3581400" cy="3400425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83769" y="188640"/>
            <a:ext cx="396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шахматы.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5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512" y="126845"/>
            <a:ext cx="1457216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3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308304" y="5733256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36727" y="126845"/>
            <a:ext cx="74727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мяч тяжелее волейбольный,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футбольный или баскетбольный?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326" y="2591679"/>
            <a:ext cx="2511152" cy="2376264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01" y="3771925"/>
            <a:ext cx="3048000" cy="2376264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901" y="1610508"/>
            <a:ext cx="2395235" cy="2143125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73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50064" y="5707106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32656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Баскетбольный мяч.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28" y="140784"/>
            <a:ext cx="1619250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86626"/>
            <a:ext cx="6088624" cy="432048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28" y="4089336"/>
            <a:ext cx="2672529" cy="2711776"/>
          </a:xfrm>
          <a:prstGeom prst="rect">
            <a:avLst/>
          </a:prstGeom>
        </p:spPr>
      </p:pic>
      <p:pic>
        <p:nvPicPr>
          <p:cNvPr id="1026" name="Picture 2" descr="C:\Documents and Settings\Мама.ANNA\Рабочий стол\bestgif.narod.ru_411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137" y="4950983"/>
            <a:ext cx="1872208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4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76256" y="5266904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7795" y="1"/>
            <a:ext cx="66051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в кегли, которые нужно сбить при помощи тяжёлых  шаров.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38993"/>
            <a:ext cx="5616624" cy="435509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85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 smtClean="0"/>
              <a:t>200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87011"/>
            <a:ext cx="648072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Хожу – брожу не по лесам,</a:t>
            </a:r>
          </a:p>
          <a:p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по усам, по волосам,</a:t>
            </a: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зубы у меня длинней,</a:t>
            </a: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чем у волков и медведей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8" y="2548443"/>
            <a:ext cx="3796476" cy="3365001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209" y="2641028"/>
            <a:ext cx="3384376" cy="323683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812360" y="5682479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308304" y="5266904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88640"/>
            <a:ext cx="33524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Боулинг.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40831"/>
            <a:ext cx="5962650" cy="3696481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05" y="1111970"/>
            <a:ext cx="5936953" cy="2173014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72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505" y="187010"/>
            <a:ext cx="1584176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5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87595" y="187008"/>
            <a:ext cx="72768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Командная игра с овальным мячом.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18687"/>
            <a:ext cx="3312368" cy="285750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510447"/>
            <a:ext cx="3810000" cy="2380048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736"/>
            <a:ext cx="4176464" cy="57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661248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86032"/>
            <a:ext cx="4010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Регби.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54" y="2852936"/>
            <a:ext cx="6360641" cy="383113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0" y="286033"/>
            <a:ext cx="4297660" cy="2329486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93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9219" y="404664"/>
            <a:ext cx="6658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Список используемых ресурсов.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412776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thevoloshins.ru/index.php/raznoe/2011/09/01/ramki-po-teme-detskijj-sport/1685.html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http://www.ozon.ru/context/catalog/id/1116475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kroha-ugra.ru/index/nazvanie/0-386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www.liveinternet.ru/users/natlad/post203942846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wallpampers.ru/animals/2394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www.wallon.ru/photo/animals/buryj_medved/10-0-10973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sitesovety.ru/kak-vybrat-raschesku.html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moiasemia.ru/krasota_i_zdorovie/214-kak-pravilno-raschesyvat-volosy.html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www.womansterritory.ru/krasota/uhod-za-volosami/483-kak-pravilno-raschesyvat-volosy.html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www.rdent.ru/news/vkusnaya-zubnaya-pasta-dlya-malyishey-vyibiraem-pravilno.php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http://novastom.com/stati/na-strazhe-zdorovya-zubov-pomoshhniki-i-vragi</a:t>
            </a:r>
            <a:r>
              <a:rPr lang="en-US" dirty="0" smtClean="0">
                <a:hlinkClick r:id="rId12"/>
              </a:rPr>
              <a:t>/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anime.wayy.ru/photo/zhivotnye/animacija_zhiraf/13-0-2304</a:t>
            </a:r>
            <a:endParaRPr lang="ru-RU" dirty="0" smtClean="0"/>
          </a:p>
          <a:p>
            <a:r>
              <a:rPr lang="en-US" dirty="0">
                <a:hlinkClick r:id="rId14"/>
              </a:rPr>
              <a:t>http://www.sportmaster.ru/catalog/sport/basketbol/myachi/1192125/?</a:t>
            </a:r>
            <a:r>
              <a:rPr lang="en-US" dirty="0" smtClean="0">
                <a:hlinkClick r:id="rId14"/>
              </a:rPr>
              <a:t>ID=1192125</a:t>
            </a:r>
            <a:endParaRPr lang="ru-RU" dirty="0" smtClean="0"/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ulybka18neru.edusite.ru/p34aa1.html</a:t>
            </a:r>
            <a:endParaRPr lang="ru-RU" dirty="0" smtClean="0"/>
          </a:p>
          <a:p>
            <a:r>
              <a:rPr lang="en-US" dirty="0">
                <a:hlinkClick r:id="rId16"/>
              </a:rPr>
              <a:t>http://www.badton.ru</a:t>
            </a:r>
            <a:r>
              <a:rPr lang="en-US" dirty="0" smtClean="0">
                <a:hlinkClick r:id="rId16"/>
              </a:rPr>
              <a:t>/</a:t>
            </a:r>
            <a:endParaRPr lang="ru-RU" dirty="0" smtClean="0"/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copypast.ru/2011/11/14/minoborony_snajjpery_pervymi_osvojat_badminton.html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0"/>
            <a:ext cx="3166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Расчёска.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&amp;Vcy;&amp;ycy;&amp;bcy;&amp;icy;&amp;rcy;&amp;acy;&amp;iecy;&amp;mcy; &amp;rcy;&amp;acy;&amp;scy;&amp;chcy;&amp;iecy;&amp;scy;&amp;kcy;&amp;u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14995"/>
            <a:ext cx="3312368" cy="352839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1" y="3309168"/>
            <a:ext cx="2559681" cy="1859731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03" y="4869161"/>
            <a:ext cx="2790825" cy="163830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480" y="1070990"/>
            <a:ext cx="2504728" cy="2143125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923330"/>
            <a:ext cx="2376264" cy="207805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480" y="4005064"/>
            <a:ext cx="1928664" cy="2553688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7848364" y="5589240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 smtClean="0"/>
              <a:t>300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2"/>
            <a:ext cx="730183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предупреждения заболевания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убов рекомендуется  использовать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убные пасты, содержащие этот элемент.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509737"/>
            <a:ext cx="2089050" cy="1927374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0"/>
            <a:ext cx="2390775" cy="2025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047" y="2616173"/>
            <a:ext cx="2164421" cy="1995451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569" y="4885788"/>
            <a:ext cx="2619375" cy="17430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22768"/>
            <a:ext cx="2880320" cy="353056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8" action="ppaction://hlinksldjump" highlightClick="1"/>
          </p:cNvPr>
          <p:cNvSpPr/>
          <p:nvPr/>
        </p:nvSpPr>
        <p:spPr>
          <a:xfrm>
            <a:off x="8028384" y="5757325"/>
            <a:ext cx="950615" cy="871537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2656"/>
            <a:ext cx="5359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Зубная паста с фтором.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051916"/>
            <a:ext cx="2810594" cy="3321719"/>
          </a:xfrm>
          <a:prstGeom prst="hexagon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621" y="1340768"/>
            <a:ext cx="4934803" cy="190500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7" y="4581128"/>
            <a:ext cx="2419350" cy="18954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621" y="3573016"/>
            <a:ext cx="4790787" cy="1755648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7" action="ppaction://hlinksldjump" highlightClick="1"/>
          </p:cNvPr>
          <p:cNvSpPr/>
          <p:nvPr/>
        </p:nvSpPr>
        <p:spPr>
          <a:xfrm>
            <a:off x="7812360" y="5528865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 smtClean="0"/>
              <a:t>400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19" y="187010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средство служит профилактикой </a:t>
            </a:r>
          </a:p>
          <a:p>
            <a:pPr algn="just">
              <a:defRPr/>
            </a:pPr>
            <a:r>
              <a:rPr lang="ru-RU" sz="24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кариеса, но чрезмерное употребление </a:t>
            </a:r>
          </a:p>
          <a:p>
            <a:pPr algn="just">
              <a:defRPr/>
            </a:pPr>
            <a:r>
              <a:rPr lang="ru-RU" sz="24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приводит к перенапряжению слюнных желез, </a:t>
            </a:r>
          </a:p>
          <a:p>
            <a:pPr algn="just">
              <a:defRPr/>
            </a:pPr>
            <a:r>
              <a:rPr lang="ru-RU" sz="24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 желудка и кишечника.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771038"/>
            <a:ext cx="2664321" cy="2783755"/>
          </a:xfrm>
          <a:prstGeom prst="round1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21088"/>
            <a:ext cx="2152650" cy="2495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1" y="4941169"/>
            <a:ext cx="1842690" cy="11468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963" y="3957581"/>
            <a:ext cx="1485900" cy="1485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25" y="1931897"/>
            <a:ext cx="2466975" cy="185737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8" y="2132856"/>
            <a:ext cx="2860372" cy="2253977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7883068" y="5566781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582</Words>
  <Application>Microsoft Office PowerPoint</Application>
  <PresentationFormat>Экран (4:3)</PresentationFormat>
  <Paragraphs>201</Paragraphs>
  <Slides>53</Slides>
  <Notes>17</Notes>
  <HiddenSlides>25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Sony</cp:lastModifiedBy>
  <cp:revision>168</cp:revision>
  <dcterms:created xsi:type="dcterms:W3CDTF">2013-07-03T17:16:18Z</dcterms:created>
  <dcterms:modified xsi:type="dcterms:W3CDTF">2016-07-31T20:21:40Z</dcterms:modified>
</cp:coreProperties>
</file>