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2F2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1214422"/>
            <a:ext cx="9144000" cy="5643578"/>
          </a:xfrm>
          <a:prstGeom prst="roundRect">
            <a:avLst/>
          </a:prstGeom>
          <a:solidFill>
            <a:srgbClr val="99FFCC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0" y="1214422"/>
            <a:ext cx="9144000" cy="5643578"/>
          </a:xfrm>
          <a:prstGeom prst="roundRect">
            <a:avLst/>
          </a:prstGeom>
          <a:solidFill>
            <a:srgbClr val="99FFCC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214422"/>
            <a:ext cx="9144000" cy="5643578"/>
          </a:xfrm>
          <a:prstGeom prst="roundRect">
            <a:avLst/>
          </a:prstGeom>
          <a:solidFill>
            <a:srgbClr val="99FFCC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344D91-8FDA-42EE-A0C0-912CEED01A83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DDC484-DBBB-4DF5-B249-890F338D6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66.img.avito.st/640x480/1823067066.jp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2500298" y="928670"/>
            <a:ext cx="5643602" cy="2000264"/>
          </a:xfrm>
        </p:spPr>
        <p:txBody>
          <a:bodyPr/>
          <a:lstStyle/>
          <a:p>
            <a:pPr eaLnBrk="1" hangingPunct="1"/>
            <a:r>
              <a:rPr lang="ru-RU" sz="6000" b="1" spc="300" dirty="0" smtClean="0">
                <a:solidFill>
                  <a:srgbClr val="000099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Тест</a:t>
            </a:r>
            <a:r>
              <a:rPr lang="ru-RU" sz="6600" b="1" dirty="0" smtClean="0">
                <a:solidFill>
                  <a:srgbClr val="000099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600" b="1" dirty="0" smtClean="0">
                <a:solidFill>
                  <a:srgbClr val="000099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u="sng" dirty="0" smtClean="0">
                <a:solidFill>
                  <a:srgbClr val="000099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«Чему ты научился в 4 классе»</a:t>
            </a:r>
          </a:p>
        </p:txBody>
      </p:sp>
      <p:pic>
        <p:nvPicPr>
          <p:cNvPr id="9220" name="Picture 5" descr="C:\Documents and Settings\Admin\Рабочий стол\угадай\Бел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6489700"/>
            <a:ext cx="1062037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214290"/>
            <a:ext cx="778674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300" dirty="0" smtClean="0">
                <a:ln w="50800"/>
                <a:solidFill>
                  <a:srgbClr val="FFFF00"/>
                </a:solidFill>
                <a:effectLst/>
              </a:rPr>
              <a:t>математика ∙ 4 класс </a:t>
            </a:r>
            <a:endParaRPr lang="ru-RU" sz="2400" b="1" cap="none" spc="300" dirty="0">
              <a:ln w="50800"/>
              <a:solidFill>
                <a:srgbClr val="FFFF00"/>
              </a:solidFill>
              <a:effectLst/>
            </a:endParaRPr>
          </a:p>
        </p:txBody>
      </p:sp>
      <p:pic>
        <p:nvPicPr>
          <p:cNvPr id="7" name="Рисунок 6" descr="1209464-500x50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215338" y="71414"/>
            <a:ext cx="767957" cy="102393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083951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9272"/>
            <a:ext cx="7429552" cy="2554545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</a:t>
            </a:r>
            <a:r>
              <a:rPr lang="ru-RU" sz="3600" b="1" spc="3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500 007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уменьшили на </a:t>
            </a:r>
            <a:r>
              <a:rPr lang="ru-RU" sz="4000" b="1" spc="3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75 000.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цифру нужно записать в разряде десятков тысяч?</a:t>
            </a:r>
            <a:endParaRPr lang="ru-RU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002" y="4291620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3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4286256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2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4286256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1428728" y="2714620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06" y="142852"/>
            <a:ext cx="1468672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71414"/>
            <a:ext cx="7358114" cy="2554545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коробке 28 карандашей. Простых карандашей в 7 раз меньше, чем всех карандашей. Остальные карандаши цветные. Сколько цветных карандашей в коробке?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071810"/>
            <a:ext cx="5274201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4 карандаша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286256"/>
            <a:ext cx="5274201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24 карандаша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5500702"/>
            <a:ext cx="5315879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35 карандашей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6286512" y="4000504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430456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59272"/>
            <a:ext cx="7215238" cy="1815882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знак, пропущенный в записи:</a:t>
            </a:r>
          </a:p>
          <a:p>
            <a:pPr algn="ctr"/>
            <a:r>
              <a:rPr lang="ru-RU" sz="40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84 075 ∙ 9 … 84 075 ∙ (7 + 3)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286256"/>
            <a:ext cx="1358065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&gt;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002" y="4286256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&lt;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286256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=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3714744" y="2643182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468672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59272"/>
            <a:ext cx="7215238" cy="1261884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значение произведения </a:t>
            </a:r>
            <a:r>
              <a:rPr lang="ru-RU" sz="40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70 035 ∙ 3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286256"/>
            <a:ext cx="2300630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21 105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4286256"/>
            <a:ext cx="2685351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210 105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4286256"/>
            <a:ext cx="2685351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210 005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6643702" y="2571744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468672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59272"/>
            <a:ext cx="7215238" cy="1754326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Доску длиной 2 м распилили на части по 5 дм. Сколько частей получилось?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216" y="4286256"/>
            <a:ext cx="2048958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 части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4286256"/>
            <a:ext cx="2048958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части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2901" y="4286256"/>
            <a:ext cx="2619627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 частей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3714744" y="2643182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468672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59272"/>
            <a:ext cx="7215238" cy="1200329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выражение с наименьшим значением.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1857364"/>
            <a:ext cx="3038589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98 758 : 11 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292618"/>
            <a:ext cx="3066865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3 618 : 27  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4721378"/>
            <a:ext cx="3066865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98 752 : 8  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5643570" y="2928934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468672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59272"/>
            <a:ext cx="7215238" cy="1815882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цифру, пропущенную в записи:</a:t>
            </a:r>
          </a:p>
          <a:p>
            <a:pPr algn="ctr"/>
            <a:r>
              <a:rPr lang="ru-RU" sz="40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82 014 ∙ 9 = 738…26.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286256"/>
            <a:ext cx="1358065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002" y="4286256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1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286256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3714744" y="2643182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endshow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1143000"/>
          </a:xfrm>
        </p:spPr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3143248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Одобрение </a:t>
            </a:r>
            <a:r>
              <a:rPr lang="en-US" dirty="0" smtClean="0">
                <a:hlinkClick r:id="rId2"/>
              </a:rPr>
              <a:t>https://66.img.avito.st/640x480/1823067066.jpg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Н.Б.Истомина, О.П.Горина Математика /Тестовые задания/ 4 класс Изд. Смоленск: «Ассоциация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век» 2015г. Тест№38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083951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9272"/>
            <a:ext cx="7429552" cy="1077218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сколько увеличили число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55 555, если получили 888 888?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08597" y="1714488"/>
            <a:ext cx="3377849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33 333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48506" y="3214686"/>
            <a:ext cx="3680816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833 333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4714884"/>
            <a:ext cx="3680816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333 333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6072198" y="2928934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083951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9272"/>
            <a:ext cx="7429552" cy="1077218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сколько 6 десятков тысяч больше 6 десятков?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08597" y="1714488"/>
            <a:ext cx="3296095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59 400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214686"/>
            <a:ext cx="3296095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59 940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76037" y="4714884"/>
            <a:ext cx="3296095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59 040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6072198" y="2928934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083951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9272"/>
            <a:ext cx="7429552" cy="156966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Бабушка связала внукам по 3 пары носков. Сколько носков связала бабушка, если у неё 6 внуков?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219918"/>
            <a:ext cx="3550396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 носков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5072074"/>
            <a:ext cx="3550396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36 носков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3643314"/>
            <a:ext cx="3550396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 носков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6000760" y="4643446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083951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9272"/>
            <a:ext cx="7429552" cy="1754326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периметр квадратного участка, если его сторона </a:t>
            </a:r>
          </a:p>
          <a:p>
            <a:pPr algn="ctr"/>
            <a:r>
              <a:rPr lang="ru-RU" sz="36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м 25 см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143116"/>
            <a:ext cx="390363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 м 25 см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3429000"/>
            <a:ext cx="2428871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13 м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11440" y="4714884"/>
            <a:ext cx="390363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 м 50 см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6000760" y="3071810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083951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174476"/>
            <a:ext cx="7429552" cy="1754326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Вите 2 года. Он в 6 раз младше своего брата. На сколько лет брат старше Вити?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143116"/>
            <a:ext cx="3659400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3 года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429000"/>
            <a:ext cx="367222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10 лет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11440" y="4714884"/>
            <a:ext cx="367222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12 лет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6000760" y="3071810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083951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9272"/>
            <a:ext cx="7429552" cy="1815882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знак, пропущенный в записи:</a:t>
            </a:r>
          </a:p>
          <a:p>
            <a:pPr algn="ctr"/>
            <a:r>
              <a:rPr lang="ru-RU" sz="4000" b="1" spc="3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ч 15 мин … 3 ч 65 мин</a:t>
            </a:r>
            <a:endParaRPr lang="ru-RU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002" y="4291620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&lt;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9358" y="4291620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&gt;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4286256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=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928662" y="2571744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083951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9272"/>
            <a:ext cx="7429552" cy="249299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</a:t>
            </a:r>
            <a:r>
              <a:rPr lang="ru-RU" sz="3600" b="1" spc="3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384 506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увеличили на </a:t>
            </a:r>
            <a:r>
              <a:rPr lang="ru-RU" sz="4000" b="1" spc="3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18 211.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цифру нужно записать в разряде сотен тысяч?</a:t>
            </a:r>
            <a:endParaRPr lang="ru-RU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002" y="4291620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3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4286256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4286256"/>
            <a:ext cx="1358064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2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6286512" y="2571744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1083951" cy="923330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9272"/>
            <a:ext cx="7429552" cy="3046988"/>
          </a:xfrm>
          <a:prstGeom prst="rect">
            <a:avLst/>
          </a:prstGeom>
          <a:solidFill>
            <a:srgbClr val="99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на рисунке прямых углов?</a:t>
            </a:r>
          </a:p>
          <a:p>
            <a:pPr algn="ctr"/>
            <a:endParaRPr lang="ru-RU" sz="32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69446" y="3857628"/>
            <a:ext cx="2045496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 углов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4090" y="3864122"/>
            <a:ext cx="2045496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 углов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864122"/>
            <a:ext cx="2214578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угла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Рисунок 9" descr="182306706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46" b="5871"/>
          <a:stretch>
            <a:fillRect/>
          </a:stretch>
        </p:blipFill>
        <p:spPr>
          <a:xfrm>
            <a:off x="6143636" y="4714884"/>
            <a:ext cx="1500198" cy="1428760"/>
          </a:xfrm>
          <a:prstGeom prst="ellipse">
            <a:avLst/>
          </a:prstGeom>
        </p:spPr>
      </p:pic>
      <p:sp>
        <p:nvSpPr>
          <p:cNvPr id="11" name="Кольцо 10">
            <a:hlinkClick r:id="" action="ppaction://hlinkshowjump?jump=nextslide"/>
          </p:cNvPr>
          <p:cNvSpPr/>
          <p:nvPr/>
        </p:nvSpPr>
        <p:spPr>
          <a:xfrm>
            <a:off x="8358214" y="6143644"/>
            <a:ext cx="500066" cy="500066"/>
          </a:xfrm>
          <a:prstGeom prst="donut">
            <a:avLst>
              <a:gd name="adj" fmla="val 4023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500430" y="1000108"/>
            <a:ext cx="1571636" cy="1571636"/>
            <a:chOff x="3500430" y="1000108"/>
            <a:chExt cx="1571636" cy="157163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500430" y="1000108"/>
              <a:ext cx="1571636" cy="15716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500430" y="1000108"/>
              <a:ext cx="1571636" cy="157163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3500430" y="1000108"/>
              <a:ext cx="1571636" cy="157163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Мишка Тедд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Мишка Тедди</Template>
  <TotalTime>292</TotalTime>
  <Words>407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Мишка Тедди</vt:lpstr>
      <vt:lpstr>Тест «Чему ты научился в 4 классе»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ресурсы: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 4 класс математика</dc:title>
  <dc:subject>Чему ты научился в 4 классе</dc:subject>
  <dc:creator>corowina</dc:creator>
  <cp:lastModifiedBy>Sony</cp:lastModifiedBy>
  <cp:revision>27</cp:revision>
  <dcterms:created xsi:type="dcterms:W3CDTF">2016-06-12T02:50:27Z</dcterms:created>
  <dcterms:modified xsi:type="dcterms:W3CDTF">2016-07-31T19:34:08Z</dcterms:modified>
</cp:coreProperties>
</file>