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56" r:id="rId4"/>
    <p:sldId id="257" r:id="rId5"/>
    <p:sldId id="258" r:id="rId6"/>
    <p:sldId id="259" r:id="rId7"/>
    <p:sldId id="267" r:id="rId8"/>
    <p:sldId id="260" r:id="rId9"/>
    <p:sldId id="273" r:id="rId10"/>
    <p:sldId id="27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BB5"/>
    <a:srgbClr val="66FF33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05.07.2017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05.07.2017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edsovet.su/" TargetMode="External"/><Relationship Id="rId5" Type="http://schemas.openxmlformats.org/officeDocument/2006/relationships/image" Target="../media/image3.pn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muzofon.com/search/&#1042;&#1080;&#1082;&#1072;%20&#1080;%20&#1053;&#1072;&#1089;&#1090;&#1103;%20&#1048;&#1074;&#1072;&#1085;&#1086;&#1074;&#1099;" TargetMode="External"/><Relationship Id="rId3" Type="http://schemas.openxmlformats.org/officeDocument/2006/relationships/hyperlink" Target="http://pedsovet.su/" TargetMode="External"/><Relationship Id="rId7" Type="http://schemas.openxmlformats.org/officeDocument/2006/relationships/hyperlink" Target="http://s019.radikal.ru/i608/1310/0f/2189d7c43b80.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024.radikal.ru/1310/10/6c9eaf3fb990.png" TargetMode="External"/><Relationship Id="rId5" Type="http://schemas.openxmlformats.org/officeDocument/2006/relationships/hyperlink" Target="http://s012.radikal.ru/i320/1310/04/a59068e8e153.png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7.wav"/><Relationship Id="rId7" Type="http://schemas.openxmlformats.org/officeDocument/2006/relationships/image" Target="../media/image1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.wav"/><Relationship Id="rId5" Type="http://schemas.openxmlformats.org/officeDocument/2006/relationships/audio" Target="../media/audio3.wav"/><Relationship Id="rId10" Type="http://schemas.openxmlformats.org/officeDocument/2006/relationships/image" Target="../media/image11.png"/><Relationship Id="rId4" Type="http://schemas.openxmlformats.org/officeDocument/2006/relationships/audio" Target="../media/audio5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11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3.wav"/><Relationship Id="rId7" Type="http://schemas.openxmlformats.org/officeDocument/2006/relationships/image" Target="../media/image2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5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6.wav"/><Relationship Id="rId7" Type="http://schemas.openxmlformats.org/officeDocument/2006/relationships/image" Target="../media/image26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9.wav"/><Relationship Id="rId7" Type="http://schemas.openxmlformats.org/officeDocument/2006/relationships/image" Target="../media/image30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5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97565"/>
            <a:ext cx="8831896" cy="6640631"/>
          </a:xfrm>
          <a:prstGeom prst="rect">
            <a:avLst/>
          </a:prstGeom>
          <a:solidFill>
            <a:schemeClr val="bg1">
              <a:alpha val="62000"/>
            </a:schemeClr>
          </a:solidFill>
          <a:ln w="13970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2"/>
            </a:avLst>
          </a:prstGeom>
          <a:solidFill>
            <a:srgbClr val="00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6000" y="297892"/>
            <a:ext cx="6192000" cy="936000"/>
          </a:xfrm>
          <a:prstGeom prst="rect">
            <a:avLst/>
          </a:prstGeom>
        </p:spPr>
      </p:pic>
      <p:sp>
        <p:nvSpPr>
          <p:cNvPr id="10" name="Управляющая кнопка: сведения 9">
            <a:hlinkClick r:id="rId4" action="ppaction://hlinksldjump" highlightClick="1"/>
          </p:cNvPr>
          <p:cNvSpPr/>
          <p:nvPr/>
        </p:nvSpPr>
        <p:spPr>
          <a:xfrm>
            <a:off x="316810" y="6021288"/>
            <a:ext cx="582782" cy="536908"/>
          </a:xfrm>
          <a:prstGeom prst="actionButtonInformati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244408" y="6040859"/>
            <a:ext cx="582782" cy="536908"/>
          </a:xfrm>
          <a:prstGeom prst="actionButtonForwardNex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441723" y="-122405"/>
            <a:ext cx="22605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http://pedsovet.su/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Объект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1502" y="2222044"/>
            <a:ext cx="6012000" cy="334800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000" y="6558196"/>
            <a:ext cx="936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0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554" y="77650"/>
            <a:ext cx="8881934" cy="6663718"/>
          </a:xfrm>
          <a:prstGeom prst="rect">
            <a:avLst/>
          </a:prstGeom>
          <a:solidFill>
            <a:schemeClr val="bg1">
              <a:alpha val="62000"/>
            </a:schemeClr>
          </a:solidFill>
          <a:ln w="13970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2"/>
            </a:avLst>
          </a:prstGeom>
          <a:solidFill>
            <a:srgbClr val="00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41723" y="-122405"/>
            <a:ext cx="22605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http://pedsovet.su/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316810" y="6012220"/>
            <a:ext cx="582782" cy="536908"/>
          </a:xfrm>
          <a:prstGeom prst="actionButtonHom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844823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  <a:hlinkClick r:id="rId5"/>
              </a:rPr>
              <a:t>http://s012.radikal.ru/i320/1310/04/a59068e8e153.png</a:t>
            </a:r>
            <a:r>
              <a:rPr lang="ru-RU" dirty="0">
                <a:latin typeface="Comic Sans MS" panose="030F0702030302020204" pitchFamily="66" charset="0"/>
              </a:rPr>
              <a:t>  фон, заяц, мышка, цветы, гриб, пень (отрисовки Т. Ивановой)</a:t>
            </a:r>
          </a:p>
          <a:p>
            <a:r>
              <a:rPr lang="en-US" dirty="0">
                <a:latin typeface="Comic Sans MS" panose="030F0702030302020204" pitchFamily="66" charset="0"/>
                <a:hlinkClick r:id="rId6"/>
              </a:rPr>
              <a:t>http://i024.radikal.ru/1310/10/6c9eaf3fb990.png</a:t>
            </a:r>
            <a:r>
              <a:rPr lang="ru-RU" dirty="0">
                <a:latin typeface="Comic Sans MS" panose="030F0702030302020204" pitchFamily="66" charset="0"/>
              </a:rPr>
              <a:t>  лягушка, волк, лиса, комар</a:t>
            </a:r>
          </a:p>
          <a:p>
            <a:r>
              <a:rPr lang="en-US" dirty="0">
                <a:latin typeface="Comic Sans MS" panose="030F0702030302020204" pitchFamily="66" charset="0"/>
                <a:hlinkClick r:id="rId7"/>
              </a:rPr>
              <a:t>http://s019.radikal.ru/i608/1310/0f/2189d7c43b80.png</a:t>
            </a:r>
            <a:r>
              <a:rPr lang="ru-RU" dirty="0">
                <a:latin typeface="Comic Sans MS" panose="030F0702030302020204" pitchFamily="66" charset="0"/>
              </a:rPr>
              <a:t>  ягоды, куры, балалайка, колокольчик (отрисовки Е. Уверской, </a:t>
            </a:r>
            <a:r>
              <a:rPr lang="ru-RU">
                <a:latin typeface="Comic Sans MS" panose="030F0702030302020204" pitchFamily="66" charset="0"/>
              </a:rPr>
              <a:t>наборы платные) </a:t>
            </a:r>
            <a:endParaRPr lang="ru-RU" dirty="0">
              <a:latin typeface="Comic Sans MS" panose="030F0702030302020204" pitchFamily="66" charset="0"/>
            </a:endParaRPr>
          </a:p>
          <a:p>
            <a:pPr lvl="0"/>
            <a:r>
              <a:rPr lang="en-US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  <a:hlinkClick r:id="rId8"/>
              </a:rPr>
              <a:t>http://muzofon.com/search/</a:t>
            </a:r>
            <a:r>
              <a:rPr lang="ru-RU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  <a:hlinkClick r:id="rId8"/>
              </a:rPr>
              <a:t>Вика%20и%20Настя%20Ивановы</a:t>
            </a:r>
            <a:r>
              <a:rPr lang="ru-RU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Песня </a:t>
            </a:r>
          </a:p>
          <a:p>
            <a:pPr lvl="0"/>
            <a:r>
              <a:rPr lang="ru-RU" dirty="0">
                <a:solidFill>
                  <a:prstClr val="black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 лесной опушке (отрывок)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9" name="Объект 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21" y="277705"/>
            <a:ext cx="8229559" cy="102357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0907" y="4221088"/>
            <a:ext cx="7213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  <a:cs typeface="Times New Roman" pitchFamily="18" charset="0"/>
              </a:rPr>
              <a:t>Звуковые файлы авторские, выполнены в программе Audacity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129391" y="5092861"/>
            <a:ext cx="68852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itchFamily="18" charset="0"/>
              </a:rPr>
              <a:t>Спасибо художникам и авторам отрисовок.</a:t>
            </a:r>
          </a:p>
        </p:txBody>
      </p:sp>
    </p:spTree>
    <p:extLst>
      <p:ext uri="{BB962C8B-B14F-4D97-AF65-F5344CB8AC3E}">
        <p14:creationId xmlns:p14="http://schemas.microsoft.com/office/powerpoint/2010/main" val="267798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3" y="18391"/>
            <a:ext cx="8955816" cy="6722977"/>
          </a:xfrm>
          <a:prstGeom prst="rect">
            <a:avLst/>
          </a:prstGeom>
          <a:solidFill>
            <a:schemeClr val="bg1">
              <a:alpha val="62000"/>
            </a:schemeClr>
          </a:solidFill>
          <a:ln w="139700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2"/>
            </a:avLst>
          </a:prstGeom>
          <a:solidFill>
            <a:srgbClr val="00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Объект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8000" y="298701"/>
            <a:ext cx="6048000" cy="12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700808"/>
            <a:ext cx="8640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Comic Sans MS" panose="030F0702030302020204" pitchFamily="66" charset="0"/>
              </a:rPr>
              <a:t>                      Дорогой друг!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Ты отправляешься в путешествие 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с героями сказки «Теремок».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Comic Sans MS" panose="030F0702030302020204" pitchFamily="66" charset="0"/>
              </a:rPr>
              <a:t>Внимательно слушай вопрос.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Comic Sans MS" panose="030F0702030302020204" pitchFamily="66" charset="0"/>
              </a:rPr>
              <a:t>Выбирай правильный ответ из предложенных вариантов</a:t>
            </a:r>
          </a:p>
          <a:p>
            <a:endParaRPr lang="ru-RU" sz="2400" b="1" dirty="0">
              <a:latin typeface="Comic Sans MS" panose="030F0702030302020204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Comic Sans MS" panose="030F0702030302020204" pitchFamily="66" charset="0"/>
              </a:rPr>
              <a:t>Если хочешь послушать вопрос ещё раз, нажимай на табличку со словом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Comic Sans MS" panose="030F0702030302020204" pitchFamily="66" charset="0"/>
              </a:rPr>
              <a:t>От каждого героя будет по два вопроса.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dirty="0">
                <a:latin typeface="Comic Sans MS" panose="030F0702030302020204" pitchFamily="66" charset="0"/>
              </a:rPr>
              <a:t>Переход к следующему заданию</a:t>
            </a:r>
          </a:p>
          <a:p>
            <a:r>
              <a:rPr lang="ru-RU" sz="2400" b="1" dirty="0">
                <a:latin typeface="Comic Sans MS" panose="030F0702030302020204" pitchFamily="66" charset="0"/>
              </a:rPr>
              <a:t>                           </a:t>
            </a:r>
            <a:r>
              <a:rPr lang="ru-RU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Удачи!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4499992" y="3690859"/>
            <a:ext cx="882404" cy="543093"/>
            <a:chOff x="395536" y="5160299"/>
            <a:chExt cx="1116000" cy="1004778"/>
          </a:xfrm>
        </p:grpSpPr>
        <p:pic>
          <p:nvPicPr>
            <p:cNvPr id="9" name="Объект 70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5229077"/>
              <a:ext cx="1116000" cy="936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29132" y="5160299"/>
              <a:ext cx="504056" cy="968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206095" y="3605841"/>
            <a:ext cx="1231087" cy="713131"/>
            <a:chOff x="611560" y="4941168"/>
            <a:chExt cx="2122697" cy="1459896"/>
          </a:xfrm>
        </p:grpSpPr>
        <p:pic>
          <p:nvPicPr>
            <p:cNvPr id="12" name="Объект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560" y="4941168"/>
              <a:ext cx="2122697" cy="145989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06518" y="5324877"/>
              <a:ext cx="5040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564203" y="3643296"/>
            <a:ext cx="754545" cy="675676"/>
            <a:chOff x="508319" y="5293837"/>
            <a:chExt cx="1274132" cy="1351352"/>
          </a:xfrm>
        </p:grpSpPr>
        <p:pic>
          <p:nvPicPr>
            <p:cNvPr id="15" name="Объект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319" y="5293837"/>
              <a:ext cx="1274132" cy="1351352"/>
            </a:xfrm>
            <a:prstGeom prst="rect">
              <a:avLst/>
            </a:prstGeom>
          </p:spPr>
        </p:pic>
        <p:pic>
          <p:nvPicPr>
            <p:cNvPr id="16" name="Picture 2" descr="C:\Все\наборы\YvLena 2 часть ШКОЛА\ШКОЛА 2 часть (27)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3001" y="5445224"/>
              <a:ext cx="619674" cy="799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Скругленный прямоугольник 16"/>
          <p:cNvSpPr/>
          <p:nvPr/>
        </p:nvSpPr>
        <p:spPr>
          <a:xfrm>
            <a:off x="4329126" y="4725144"/>
            <a:ext cx="1224136" cy="360040"/>
          </a:xfrm>
          <a:prstGeom prst="roundRect">
            <a:avLst/>
          </a:prstGeom>
          <a:solidFill>
            <a:srgbClr val="6CEE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08000"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гриб</a:t>
            </a:r>
          </a:p>
        </p:txBody>
      </p:sp>
      <p:pic>
        <p:nvPicPr>
          <p:cNvPr id="18" name="Picture 2" descr="C:\Все\наборы\YvLena КОЛОБОК от YvLena 3часть\3 часть колобок от vLena (100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4368" y="5772879"/>
            <a:ext cx="1074414" cy="10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Все\наборы\YvLena КОЛОБОК от YvLena 3часть\3 часть колобок от vLena (100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87120" y="5337487"/>
            <a:ext cx="537207" cy="52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99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419872" y="980727"/>
            <a:ext cx="3240360" cy="907107"/>
          </a:xfrm>
          <a:prstGeom prst="roundRect">
            <a:avLst/>
          </a:prstGeom>
          <a:solidFill>
            <a:srgbClr val="6CEE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мышка</a:t>
            </a:r>
          </a:p>
        </p:txBody>
      </p:sp>
      <p:pic>
        <p:nvPicPr>
          <p:cNvPr id="15" name="Объект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5857" y="4941168"/>
            <a:ext cx="2072469" cy="2468676"/>
          </a:xfrm>
          <a:prstGeom prst="rect">
            <a:avLst/>
          </a:prstGeom>
        </p:spPr>
      </p:pic>
      <p:sp>
        <p:nvSpPr>
          <p:cNvPr id="16" name="Рамка 1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2"/>
            </a:avLst>
          </a:prstGeom>
          <a:solidFill>
            <a:srgbClr val="00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95536" y="5160299"/>
            <a:ext cx="1116000" cy="1004778"/>
            <a:chOff x="395536" y="5160299"/>
            <a:chExt cx="1116000" cy="1004778"/>
          </a:xfrm>
        </p:grpSpPr>
        <p:pic>
          <p:nvPicPr>
            <p:cNvPr id="18" name="Объект 70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5229077"/>
              <a:ext cx="1116000" cy="9360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29132" y="5160299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663936" y="4726688"/>
            <a:ext cx="1116000" cy="1004778"/>
            <a:chOff x="395536" y="5160299"/>
            <a:chExt cx="1116000" cy="1004778"/>
          </a:xfrm>
        </p:grpSpPr>
        <p:pic>
          <p:nvPicPr>
            <p:cNvPr id="20" name="Объект 70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5229077"/>
              <a:ext cx="1116000" cy="93600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29132" y="5160299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555776" y="5445224"/>
            <a:ext cx="1116000" cy="1004778"/>
            <a:chOff x="395536" y="5160299"/>
            <a:chExt cx="1116000" cy="1004778"/>
          </a:xfrm>
        </p:grpSpPr>
        <p:pic>
          <p:nvPicPr>
            <p:cNvPr id="23" name="Объект 70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5229077"/>
              <a:ext cx="1116000" cy="936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29132" y="5160299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sp>
        <p:nvSpPr>
          <p:cNvPr id="26" name="Скругленный прямоугольник 25"/>
          <p:cNvSpPr/>
          <p:nvPr/>
        </p:nvSpPr>
        <p:spPr>
          <a:xfrm>
            <a:off x="3419872" y="995156"/>
            <a:ext cx="3240360" cy="907107"/>
          </a:xfrm>
          <a:prstGeom prst="roundRect">
            <a:avLst/>
          </a:prstGeom>
          <a:solidFill>
            <a:srgbClr val="6CEE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мышь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547936" y="5312699"/>
            <a:ext cx="1116000" cy="1004778"/>
            <a:chOff x="395536" y="5160299"/>
            <a:chExt cx="1116000" cy="1004778"/>
          </a:xfrm>
        </p:grpSpPr>
        <p:pic>
          <p:nvPicPr>
            <p:cNvPr id="28" name="Объект 70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5229077"/>
              <a:ext cx="1116000" cy="936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29132" y="5160299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1816336" y="4879088"/>
            <a:ext cx="1116000" cy="1004778"/>
            <a:chOff x="395536" y="5160299"/>
            <a:chExt cx="1116000" cy="1004778"/>
          </a:xfrm>
        </p:grpSpPr>
        <p:pic>
          <p:nvPicPr>
            <p:cNvPr id="31" name="Объект 70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5229077"/>
              <a:ext cx="1116000" cy="9360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629132" y="5160299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2708176" y="5597624"/>
            <a:ext cx="1116000" cy="1004778"/>
            <a:chOff x="395536" y="5160299"/>
            <a:chExt cx="1116000" cy="1004778"/>
          </a:xfrm>
        </p:grpSpPr>
        <p:pic>
          <p:nvPicPr>
            <p:cNvPr id="34" name="Объект 70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5229077"/>
              <a:ext cx="1116000" cy="9360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29132" y="5160299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5" name="Picture 2" descr="C:\Все\наборы\YvLena КОЛОБОК от YvLena 3часть\3 часть колобок от vLena (100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4368" y="5772879"/>
            <a:ext cx="1074414" cy="10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5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-0.07037 C 0.01111 -0.07014 0.00834 -0.0699 0.00573 -0.06921 C 0.00382 -0.06898 0.00174 -0.06828 -3.05556E-6 -0.06782 C -0.00538 -0.06713 -0.01597 -0.06527 -0.01597 -0.06504 C -0.0908 -0.0662 -0.11007 -0.06666 -0.16614 -0.06921 C -0.17864 -0.07199 -0.19114 -0.07222 -0.20382 -0.07291 C -0.21979 -0.0743 -0.25156 -0.07685 -0.25156 -0.07662 C -0.25711 -0.08009 -0.2625 -0.08078 -0.26875 -0.08194 C -0.27812 -0.0875 -0.28975 -0.08565 -0.30052 -0.08703 C -0.31336 -0.09444 -0.32656 -0.0949 -0.34045 -0.09861 C -0.34705 -0.1044 -0.35902 -0.10717 -0.36753 -0.10879 C -0.37621 -0.11504 -0.38715 -0.11898 -0.39739 -0.12014 C -0.40503 -0.12592 -0.42222 -0.12569 -0.43142 -0.12662 C -0.4335 -0.12708 -0.43541 -0.12685 -0.43715 -0.12777 C -0.44635 -0.13356 -0.43281 -0.13032 -0.44271 -0.13287 C -0.4526 -0.13518 -0.46284 -0.13727 -0.47239 -0.14051 C -0.47639 -0.1419 -0.47986 -0.14444 -0.48385 -0.14583 C -0.48941 -0.15069 -0.49514 -0.15416 -0.50208 -0.15602 C -0.51007 -0.16227 -0.50625 -0.16018 -0.51354 -0.1625 C -0.52187 -0.16852 -0.53229 -0.17199 -0.53941 -0.17986 " pathEditMode="relative" rAng="0" ptsTypes="fffffffffffffffffffA"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74" y="-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мыш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ы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мышь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мыш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мышь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6" grpId="0" animBg="1"/>
      <p:bldP spid="26" grpId="1" animBg="1"/>
      <p:bldP spid="26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419872" y="980726"/>
            <a:ext cx="3240360" cy="907107"/>
          </a:xfrm>
          <a:prstGeom prst="roundRect">
            <a:avLst/>
          </a:prstGeom>
          <a:solidFill>
            <a:srgbClr val="6CEE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бочка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323528" y="4293096"/>
            <a:ext cx="1656184" cy="1795652"/>
            <a:chOff x="323528" y="4293096"/>
            <a:chExt cx="1656184" cy="1795652"/>
          </a:xfrm>
        </p:grpSpPr>
        <p:pic>
          <p:nvPicPr>
            <p:cNvPr id="17" name="Picture 2" descr="C:\Users\Анжелика\Desktop\наборы\теремок\1.png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3528" y="4293096"/>
              <a:ext cx="1656184" cy="1795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Скругленный прямоугольник 19"/>
            <p:cNvSpPr/>
            <p:nvPr/>
          </p:nvSpPr>
          <p:spPr>
            <a:xfrm>
              <a:off x="784370" y="4941168"/>
              <a:ext cx="734499" cy="692398"/>
            </a:xfrm>
            <a:prstGeom prst="roundRect">
              <a:avLst/>
            </a:prstGeom>
            <a:solidFill>
              <a:srgbClr val="6CEEB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rtlCol="0" anchor="ctr"/>
            <a:lstStyle/>
            <a:p>
              <a:pPr algn="ctr"/>
              <a:r>
                <a:rPr lang="ru-RU" sz="6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б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041451" y="4310405"/>
            <a:ext cx="1656184" cy="1795652"/>
            <a:chOff x="1979712" y="4324189"/>
            <a:chExt cx="1656184" cy="1795652"/>
          </a:xfrm>
        </p:grpSpPr>
        <p:pic>
          <p:nvPicPr>
            <p:cNvPr id="18" name="Picture 2" descr="C:\Users\Анжелика\Desktop\наборы\теремок\1.png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79712" y="4324189"/>
              <a:ext cx="1656184" cy="1795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Скругленный прямоугольник 20"/>
            <p:cNvSpPr/>
            <p:nvPr/>
          </p:nvSpPr>
          <p:spPr>
            <a:xfrm>
              <a:off x="2440554" y="4941168"/>
              <a:ext cx="734499" cy="692398"/>
            </a:xfrm>
            <a:prstGeom prst="roundRect">
              <a:avLst/>
            </a:prstGeom>
            <a:solidFill>
              <a:srgbClr val="6CEEB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216000" rtlCol="0" anchor="ctr"/>
            <a:lstStyle/>
            <a:p>
              <a:pPr algn="ctr"/>
              <a:r>
                <a:rPr lang="ru-RU" sz="6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ч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851920" y="4278762"/>
            <a:ext cx="1656184" cy="1795652"/>
            <a:chOff x="3851920" y="4278762"/>
            <a:chExt cx="1656184" cy="1795652"/>
          </a:xfrm>
        </p:grpSpPr>
        <p:pic>
          <p:nvPicPr>
            <p:cNvPr id="19" name="Picture 2" descr="C:\Users\Анжелика\Desktop\наборы\теремок\1.png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51920" y="4278762"/>
              <a:ext cx="1656184" cy="1795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Скругленный прямоугольник 21"/>
            <p:cNvSpPr/>
            <p:nvPr/>
          </p:nvSpPr>
          <p:spPr>
            <a:xfrm>
              <a:off x="4312762" y="4941168"/>
              <a:ext cx="734499" cy="692398"/>
            </a:xfrm>
            <a:prstGeom prst="roundRect">
              <a:avLst/>
            </a:prstGeom>
            <a:solidFill>
              <a:srgbClr val="6CEEB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180000" rtlCol="0" anchor="ctr"/>
            <a:lstStyle/>
            <a:p>
              <a:pPr algn="ctr"/>
              <a:r>
                <a:rPr lang="ru-RU" sz="6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</a:t>
              </a:r>
            </a:p>
          </p:txBody>
        </p:sp>
      </p:grpSp>
      <p:sp>
        <p:nvSpPr>
          <p:cNvPr id="27" name="Скругленный прямоугольник 26"/>
          <p:cNvSpPr/>
          <p:nvPr/>
        </p:nvSpPr>
        <p:spPr>
          <a:xfrm>
            <a:off x="3432246" y="980726"/>
            <a:ext cx="3240360" cy="907107"/>
          </a:xfrm>
          <a:prstGeom prst="roundRect">
            <a:avLst/>
          </a:prstGeom>
          <a:solidFill>
            <a:srgbClr val="6CEE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ложка</a:t>
            </a:r>
          </a:p>
        </p:txBody>
      </p:sp>
      <p:grpSp>
        <p:nvGrpSpPr>
          <p:cNvPr id="28" name="Группа 27"/>
          <p:cNvGrpSpPr/>
          <p:nvPr/>
        </p:nvGrpSpPr>
        <p:grpSpPr>
          <a:xfrm>
            <a:off x="2193851" y="4462805"/>
            <a:ext cx="1656184" cy="1795652"/>
            <a:chOff x="1979712" y="4324189"/>
            <a:chExt cx="1656184" cy="1795652"/>
          </a:xfrm>
        </p:grpSpPr>
        <p:pic>
          <p:nvPicPr>
            <p:cNvPr id="29" name="Picture 2" descr="C:\Users\Анжелика\Desktop\наборы\теремок\1.png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979712" y="4324189"/>
              <a:ext cx="1656184" cy="1795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Скругленный прямоугольник 29"/>
            <p:cNvSpPr/>
            <p:nvPr/>
          </p:nvSpPr>
          <p:spPr>
            <a:xfrm>
              <a:off x="2440554" y="4941168"/>
              <a:ext cx="734499" cy="692398"/>
            </a:xfrm>
            <a:prstGeom prst="roundRect">
              <a:avLst/>
            </a:prstGeom>
            <a:solidFill>
              <a:srgbClr val="6CEEB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rtlCol="0" anchor="ctr"/>
            <a:lstStyle/>
            <a:p>
              <a:pPr algn="ctr"/>
              <a:r>
                <a:rPr lang="ru-RU" sz="6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4004320" y="4431162"/>
            <a:ext cx="1656184" cy="1795652"/>
            <a:chOff x="3851920" y="4278762"/>
            <a:chExt cx="1656184" cy="1795652"/>
          </a:xfrm>
        </p:grpSpPr>
        <p:pic>
          <p:nvPicPr>
            <p:cNvPr id="32" name="Picture 2" descr="C:\Users\Анжелика\Desktop\наборы\теремок\1.png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51920" y="4278762"/>
              <a:ext cx="1656184" cy="1795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Скругленный прямоугольник 32"/>
            <p:cNvSpPr/>
            <p:nvPr/>
          </p:nvSpPr>
          <p:spPr>
            <a:xfrm>
              <a:off x="4312762" y="4941168"/>
              <a:ext cx="734499" cy="692398"/>
            </a:xfrm>
            <a:prstGeom prst="roundRect">
              <a:avLst/>
            </a:prstGeom>
            <a:solidFill>
              <a:srgbClr val="6CEEB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72000" rtlCol="0" anchor="ctr"/>
            <a:lstStyle/>
            <a:p>
              <a:pPr algn="ctr"/>
              <a:r>
                <a:rPr lang="ru-RU" sz="6000" b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14" name="Объект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2163949"/>
            <a:ext cx="2082781" cy="2160240"/>
          </a:xfrm>
          <a:prstGeom prst="rect">
            <a:avLst/>
          </a:prstGeom>
        </p:spPr>
      </p:pic>
      <p:sp>
        <p:nvSpPr>
          <p:cNvPr id="34" name="Рамка 3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2"/>
            </a:avLst>
          </a:prstGeom>
          <a:solidFill>
            <a:srgbClr val="00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23" name="Picture 2" descr="C:\Все\наборы\YvLena КОЛОБОК от YvLena 3часть\3 часть колобок от vLena (100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4368" y="5772879"/>
            <a:ext cx="1074414" cy="10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00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ом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2" presetClass="emp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ома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оч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лож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0186 C -0.00643 -0.00324 -0.00799 -0.0044 -0.01303 -0.00787 C -0.02674 -0.00648 -0.04046 -0.0051 -0.05417 -0.00324 C -0.05973 -0.00116 -0.05625 -0.00278 -0.06372 0.00277 C -0.06615 0.00463 -0.06962 0.00347 -0.0724 0.00416 C -0.08178 0.00555 -0.09098 0.00764 -0.10053 0.00902 C -0.13351 0.00833 -0.16198 0.00879 -0.19445 0.01018 C -0.21059 0.01134 -0.20834 0.01319 -0.22136 0.01504 C -0.23438 0.0199 -0.24202 0.0243 -0.25608 0.02592 C -0.26441 0.02893 -0.27223 0.02986 -0.28091 0.03078 C -0.28733 0.03333 -0.29428 0.03264 -0.30035 0.03564 C -0.30695 0.03865 -0.31389 0.04166 -0.32084 0.04398 C -0.32778 0.0493 -0.33664 0.04907 -0.34462 0.05023 C -0.34775 0.05162 -0.35139 0.05092 -0.35434 0.05254 C -0.35643 0.0537 -0.35782 0.05602 -0.35973 0.05764 C -0.36372 0.06064 -0.36841 0.06111 -0.37275 0.06365 C -0.37587 0.06527 -0.37987 0.07014 -0.38351 0.07083 C -0.38803 0.07176 -0.39289 0.07176 -0.39757 0.07199 C -0.40087 0.07569 -0.40296 0.07777 -0.4073 0.07939 C -0.41077 0.08194 -0.41355 0.08541 -0.41702 0.08773 C -0.41875 0.09375 -0.42032 0.09097 -0.42362 0.09629 C -0.42379 0.09745 -0.42414 0.09884 -0.42466 0.1 C -0.42518 0.10115 -0.42622 0.10231 -0.42674 0.10347 C -0.42761 0.10602 -0.42882 0.11111 -0.42882 0.11111 " pathEditMode="relative" rAng="0" ptsTypes="fffffffffffffffffffffffA">
                                      <p:cBhvr>
                                        <p:cTn id="1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41" y="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оч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лож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7" grpId="0" animBg="1"/>
      <p:bldP spid="27" grpId="1" animBg="1"/>
      <p:bldP spid="2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419872" y="980726"/>
            <a:ext cx="3240360" cy="907107"/>
          </a:xfrm>
          <a:prstGeom prst="roundRect">
            <a:avLst/>
          </a:prstGeom>
          <a:solidFill>
            <a:srgbClr val="6CEE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пень</a:t>
            </a:r>
          </a:p>
        </p:txBody>
      </p:sp>
      <p:sp>
        <p:nvSpPr>
          <p:cNvPr id="34" name="Рамка 3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2"/>
            </a:avLst>
          </a:prstGeom>
          <a:solidFill>
            <a:srgbClr val="00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8" name="Объект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520" y="4005064"/>
            <a:ext cx="1944463" cy="2243143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11560" y="4941168"/>
            <a:ext cx="2122697" cy="1459896"/>
            <a:chOff x="611560" y="4941168"/>
            <a:chExt cx="2122697" cy="1459896"/>
          </a:xfrm>
        </p:grpSpPr>
        <p:pic>
          <p:nvPicPr>
            <p:cNvPr id="8" name="Объект 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560" y="4941168"/>
              <a:ext cx="2122697" cy="14598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306518" y="5324877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2123728" y="5020125"/>
            <a:ext cx="2122697" cy="1459896"/>
            <a:chOff x="2123728" y="5020125"/>
            <a:chExt cx="2122697" cy="1459896"/>
          </a:xfrm>
        </p:grpSpPr>
        <p:pic>
          <p:nvPicPr>
            <p:cNvPr id="9" name="Объект 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123728" y="5020125"/>
              <a:ext cx="2122697" cy="145989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87824" y="5324684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3419872" y="980725"/>
            <a:ext cx="3240360" cy="907107"/>
          </a:xfrm>
          <a:prstGeom prst="roundRect">
            <a:avLst/>
          </a:prstGeom>
          <a:solidFill>
            <a:srgbClr val="6CEE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пень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656390" y="5020125"/>
            <a:ext cx="2122697" cy="1459896"/>
            <a:chOff x="611560" y="4941168"/>
            <a:chExt cx="2122697" cy="1459896"/>
          </a:xfrm>
        </p:grpSpPr>
        <p:pic>
          <p:nvPicPr>
            <p:cNvPr id="18" name="Объект 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560" y="4941168"/>
              <a:ext cx="2122697" cy="145989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306518" y="5324877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168558" y="5099082"/>
            <a:ext cx="2122697" cy="1459896"/>
            <a:chOff x="2123728" y="5020125"/>
            <a:chExt cx="2122697" cy="1459896"/>
          </a:xfrm>
        </p:grpSpPr>
        <p:pic>
          <p:nvPicPr>
            <p:cNvPr id="21" name="Объект 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123728" y="5020125"/>
              <a:ext cx="2122697" cy="145989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987824" y="5324684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pic>
        <p:nvPicPr>
          <p:cNvPr id="24" name="Picture 2" descr="C:\Все\наборы\YvLena КОЛОБОК от YvLena 3часть\3 часть колобок от vLena (100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4368" y="5772879"/>
            <a:ext cx="1074414" cy="10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4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C -0.004 -0.06435 -0.01754 -0.11041 -0.02934 -0.1199 C -0.03507 -0.12453 -0.04636 -0.1331 -0.04636 -0.13217 C -0.07414 -0.1831 -0.09601 -0.17361 -0.12813 -0.18588 C -0.15122 -0.19444 -0.17448 -0.2 -0.19757 -0.20578 C -0.21493 -0.21504 -0.22396 -0.21597 -0.24271 -0.20578 C -0.2448 -0.20393 -0.24688 -0.20393 -0.24879 -0.19907 C -0.25035 -0.19537 -0.2507 -0.18125 -0.25243 -0.17939 C -0.26007 -0.17176 -0.26789 -0.17453 -0.2757 -0.17268 C -0.28455 -0.16319 -0.29132 -0.15 -0.3 -0.1331 C -0.30921 -0.09537 -0.32101 -0.0868 -0.33178 -0.0662 C -0.34618 -0.03889 -0.33143 -0.06713 -0.3415 -0.03981 C -0.3441 -0.03217 -0.35 -0.02662 -0.35 -0.02569 " pathEditMode="relative" rAng="0" ptsTypes="ffffffffffffA">
                                      <p:cBhvr>
                                        <p:cTn id="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-1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кв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5 -0.02569 C -0.35191 -0.06064 -0.35226 -0.08634 -0.36337 -0.11134 C -0.36528 -0.1243 -0.36598 -0.12708 -0.37188 -0.13055 C -0.37674 -0.14166 -0.37865 -0.14027 -0.38525 -0.14421 C -0.38594 -0.14467 -0.39948 -0.15532 -0.4 -0.15532 C -0.41059 -0.15833 -0.42084 -0.16157 -0.4316 -0.16342 C -0.44723 -0.16203 -0.45886 -0.16319 -0.47309 -0.15532 C -0.4757 -0.13217 -0.47223 -0.15578 -0.47796 -0.13611 C -0.48143 -0.12476 -0.47761 -0.12083 -0.48403 -0.11134 C -0.48681 -0.09282 -0.49375 -0.07685 -0.49375 -0.05648 " pathEditMode="relative" rAng="0" ptsTypes="fffffffffA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-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ен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пень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пен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пень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419872" y="980726"/>
            <a:ext cx="3240360" cy="907107"/>
          </a:xfrm>
          <a:prstGeom prst="roundRect">
            <a:avLst/>
          </a:prstGeom>
          <a:solidFill>
            <a:srgbClr val="6CEE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зайка</a:t>
            </a:r>
          </a:p>
        </p:txBody>
      </p:sp>
      <p:pic>
        <p:nvPicPr>
          <p:cNvPr id="29" name="Picture 10" descr="http://forum.materinstvo.ru/uploads/journals/1299113432/j232790_1299220470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9252520" y="3844739"/>
            <a:ext cx="2124280" cy="3082289"/>
          </a:xfrm>
          <a:prstGeom prst="rect">
            <a:avLst/>
          </a:prstGeom>
          <a:noFill/>
        </p:spPr>
      </p:pic>
      <p:sp>
        <p:nvSpPr>
          <p:cNvPr id="34" name="Рамка 3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2"/>
            </a:avLst>
          </a:prstGeom>
          <a:solidFill>
            <a:srgbClr val="00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Объект 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7544" y="3844739"/>
            <a:ext cx="1618641" cy="1113229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3419872" y="980726"/>
            <a:ext cx="3240360" cy="907107"/>
          </a:xfrm>
          <a:prstGeom prst="roundRect">
            <a:avLst/>
          </a:prstGeom>
          <a:solidFill>
            <a:srgbClr val="6CEE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зайка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23528" y="4841223"/>
            <a:ext cx="1331603" cy="1748129"/>
            <a:chOff x="467544" y="4839543"/>
            <a:chExt cx="1331603" cy="1748129"/>
          </a:xfrm>
        </p:grpSpPr>
        <p:pic>
          <p:nvPicPr>
            <p:cNvPr id="18" name="Picture 2" descr="C:\Все\наборы\YvLena КОЛОБОК от YvLena 1часть\1часть колобок от YvLena (36)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7544" y="5301208"/>
              <a:ext cx="1331603" cy="1286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873203" y="4839543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848707" y="4841223"/>
            <a:ext cx="1331603" cy="1748129"/>
            <a:chOff x="467544" y="4839543"/>
            <a:chExt cx="1331603" cy="1748129"/>
          </a:xfrm>
        </p:grpSpPr>
        <p:pic>
          <p:nvPicPr>
            <p:cNvPr id="24" name="Picture 2" descr="C:\Все\наборы\YvLena КОЛОБОК от YvLena 1часть\1часть колобок от YvLena (36)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7544" y="5301208"/>
              <a:ext cx="1331603" cy="1286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873203" y="4839543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3354464" y="4841223"/>
            <a:ext cx="1331603" cy="1748129"/>
            <a:chOff x="467544" y="4839543"/>
            <a:chExt cx="1331603" cy="1748129"/>
          </a:xfrm>
        </p:grpSpPr>
        <p:pic>
          <p:nvPicPr>
            <p:cNvPr id="30" name="Picture 2" descr="C:\Все\наборы\YvLena КОЛОБОК от YvLena 1часть\1часть колобок от YvLena (36)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7544" y="5301208"/>
              <a:ext cx="1331603" cy="1286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/>
            <p:cNvSpPr txBox="1"/>
            <p:nvPr/>
          </p:nvSpPr>
          <p:spPr>
            <a:xfrm>
              <a:off x="873203" y="4839543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323528" y="4841223"/>
            <a:ext cx="1331603" cy="1748129"/>
            <a:chOff x="467544" y="4839543"/>
            <a:chExt cx="1331603" cy="1748129"/>
          </a:xfrm>
        </p:grpSpPr>
        <p:pic>
          <p:nvPicPr>
            <p:cNvPr id="33" name="Picture 2" descr="C:\Все\наборы\YvLena КОЛОБОК от YvLena 1часть\1часть колобок от YvLena (36)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7544" y="5301208"/>
              <a:ext cx="1331603" cy="1286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873203" y="4839543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3359786" y="4841223"/>
            <a:ext cx="1331603" cy="1748129"/>
            <a:chOff x="467544" y="4839543"/>
            <a:chExt cx="1331603" cy="1748129"/>
          </a:xfrm>
        </p:grpSpPr>
        <p:pic>
          <p:nvPicPr>
            <p:cNvPr id="37" name="Picture 2" descr="C:\Все\наборы\YvLena КОЛОБОК от YvLena 1часть\1часть колобок от YvLena (36)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7544" y="5301208"/>
              <a:ext cx="1331603" cy="1286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873203" y="4839543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857091" y="4841223"/>
            <a:ext cx="1331603" cy="1748129"/>
            <a:chOff x="467544" y="4839543"/>
            <a:chExt cx="1331603" cy="1748129"/>
          </a:xfrm>
        </p:grpSpPr>
        <p:pic>
          <p:nvPicPr>
            <p:cNvPr id="40" name="Picture 2" descr="C:\Все\наборы\YvLena КОЛОБОК от YvLena 1часть\1часть колобок от YvLena (36)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7544" y="5301208"/>
              <a:ext cx="1331603" cy="12864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873203" y="4839543"/>
              <a:ext cx="5040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pic>
        <p:nvPicPr>
          <p:cNvPr id="26" name="Picture 2" descr="C:\Все\наборы\YvLena КОЛОБОК от YvLena 3часть\3 часть колобок от vLena (100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4368" y="5772879"/>
            <a:ext cx="1074414" cy="10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48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6.2963E-6 C -0.03386 -0.00186 -0.06615 -0.00904 -0.1 -0.01158 C -0.12726 -0.01922 -0.14896 -0.02617 -0.17691 -0.02779 C -0.20747 -0.04144 -0.24167 -0.03774 -0.27327 -0.03913 C -0.28229 -0.04075 -0.29097 -0.04353 -0.3 -0.04561 C -0.31354 -0.05279 -0.3283 -0.05418 -0.34271 -0.05695 C -0.34931 -0.06297 -0.34375 -0.05879 -0.35486 -0.06181 C -0.36788 -0.06529 -0.38143 -0.07084 -0.39393 -0.0764 C -0.39931 -0.08149 -0.40469 -0.08311 -0.41094 -0.08473 C -0.43681 -0.1014 -0.46823 -0.10394 -0.49636 -0.10904 C -0.50868 -0.11112 -0.5217 -0.11135 -0.53299 -0.11876 " pathEditMode="relative" ptsTypes="ffffffffffA">
                                      <p:cBhvr>
                                        <p:cTn id="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зай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айка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айка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зайка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зайка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419872" y="980726"/>
            <a:ext cx="3240360" cy="907107"/>
          </a:xfrm>
          <a:prstGeom prst="roundRect">
            <a:avLst/>
          </a:prstGeom>
          <a:solidFill>
            <a:srgbClr val="6CEE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курица</a:t>
            </a:r>
          </a:p>
        </p:txBody>
      </p:sp>
      <p:pic>
        <p:nvPicPr>
          <p:cNvPr id="42" name="Объект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8362" y="4859175"/>
            <a:ext cx="2235718" cy="3272039"/>
          </a:xfrm>
          <a:prstGeom prst="rect">
            <a:avLst/>
          </a:prstGeom>
        </p:spPr>
      </p:pic>
      <p:sp>
        <p:nvSpPr>
          <p:cNvPr id="34" name="Рамка 3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2"/>
            </a:avLst>
          </a:prstGeom>
          <a:solidFill>
            <a:srgbClr val="00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19872" y="980725"/>
            <a:ext cx="3240360" cy="907107"/>
          </a:xfrm>
          <a:prstGeom prst="roundRect">
            <a:avLst/>
          </a:prstGeom>
          <a:solidFill>
            <a:srgbClr val="6CEE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курочка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78579" y="5477864"/>
            <a:ext cx="1807606" cy="1199616"/>
            <a:chOff x="2113974" y="5329933"/>
            <a:chExt cx="1807606" cy="1199616"/>
          </a:xfrm>
        </p:grpSpPr>
        <p:pic>
          <p:nvPicPr>
            <p:cNvPr id="18" name="Picture 6" descr="C:\Все\наборы\YvLena КОЛОБОК от YvLena 2часть\2 часть колобок от YvLena(45).png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2113974" y="5550101"/>
              <a:ext cx="878992" cy="979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2809373" y="5329933"/>
              <a:ext cx="11122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к</a:t>
              </a:r>
              <a:r>
                <a:rPr lang="en-US" sz="5400" b="1" dirty="0">
                  <a:latin typeface="Times New Roman" pitchFamily="18" charset="0"/>
                  <a:cs typeface="Times New Roman" pitchFamily="18" charset="0"/>
                </a:rPr>
                <a:t>]</a:t>
              </a:r>
              <a:endParaRPr lang="ru-RU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072558" y="4412750"/>
            <a:ext cx="2027254" cy="1066842"/>
            <a:chOff x="1794071" y="4799334"/>
            <a:chExt cx="2027254" cy="1066842"/>
          </a:xfrm>
        </p:grpSpPr>
        <p:pic>
          <p:nvPicPr>
            <p:cNvPr id="13" name="Picture 6" descr="C:\Все\наборы\YvLena КОЛОБОК от YvLena 2часть\2 часть колобок от YvLena(45)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94071" y="4911842"/>
              <a:ext cx="1029676" cy="954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2709118" y="4799334"/>
              <a:ext cx="11122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р</a:t>
              </a:r>
              <a:r>
                <a:rPr lang="en-US" sz="5400" b="1" dirty="0">
                  <a:latin typeface="Times New Roman" pitchFamily="18" charset="0"/>
                  <a:cs typeface="Times New Roman" pitchFamily="18" charset="0"/>
                </a:rPr>
                <a:t>]</a:t>
              </a:r>
              <a:endParaRPr lang="ru-RU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2676338" y="5334352"/>
            <a:ext cx="2027254" cy="1066842"/>
            <a:chOff x="1794071" y="4799334"/>
            <a:chExt cx="2027254" cy="1066842"/>
          </a:xfrm>
        </p:grpSpPr>
        <p:pic>
          <p:nvPicPr>
            <p:cNvPr id="27" name="Picture 6" descr="C:\Все\наборы\YvLena КОЛОБОК от YvLena 2часть\2 часть колобок от YvLena(45)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94071" y="4911842"/>
              <a:ext cx="1029676" cy="954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2709118" y="4799334"/>
              <a:ext cx="11122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ц</a:t>
              </a:r>
              <a:r>
                <a:rPr lang="en-US" sz="5400" b="1" dirty="0">
                  <a:latin typeface="Times New Roman" pitchFamily="18" charset="0"/>
                  <a:cs typeface="Times New Roman" pitchFamily="18" charset="0"/>
                </a:rPr>
                <a:t>]</a:t>
              </a:r>
              <a:endParaRPr lang="ru-RU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277142" y="5489210"/>
            <a:ext cx="2061173" cy="1199616"/>
            <a:chOff x="2113974" y="5329933"/>
            <a:chExt cx="2061173" cy="1199616"/>
          </a:xfrm>
        </p:grpSpPr>
        <p:pic>
          <p:nvPicPr>
            <p:cNvPr id="38" name="Picture 6" descr="C:\Все\наборы\YvLena КОЛОБОК от YvLena 2часть\2 часть колобок от YvLena(45).png"/>
            <p:cNvPicPr>
              <a:picLocks noChangeAspect="1" noChangeArrowheads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2113974" y="5550101"/>
              <a:ext cx="878992" cy="979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/>
            <p:cNvSpPr txBox="1"/>
            <p:nvPr/>
          </p:nvSpPr>
          <p:spPr>
            <a:xfrm>
              <a:off x="2809373" y="5329933"/>
              <a:ext cx="136577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к</a:t>
              </a:r>
              <a:r>
                <a:rPr lang="en-US" sz="5400" b="1" dirty="0">
                  <a:latin typeface="Times New Roman" pitchFamily="18" charset="0"/>
                  <a:cs typeface="Times New Roman" pitchFamily="18" charset="0"/>
                </a:rPr>
                <a:t>’]</a:t>
              </a:r>
              <a:endParaRPr lang="ru-RU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2707928" y="5343568"/>
            <a:ext cx="2275306" cy="1066842"/>
            <a:chOff x="1794071" y="4799334"/>
            <a:chExt cx="2275306" cy="1066842"/>
          </a:xfrm>
        </p:grpSpPr>
        <p:pic>
          <p:nvPicPr>
            <p:cNvPr id="41" name="Picture 6" descr="C:\Все\наборы\YvLena КОЛОБОК от YvLena 2часть\2 часть колобок от YvLena(45)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94071" y="4911842"/>
              <a:ext cx="1029676" cy="954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09118" y="4799334"/>
              <a:ext cx="13602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р</a:t>
              </a:r>
              <a:r>
                <a:rPr lang="en-US" sz="5400" b="1" dirty="0">
                  <a:latin typeface="Times New Roman" pitchFamily="18" charset="0"/>
                  <a:cs typeface="Times New Roman" pitchFamily="18" charset="0"/>
                </a:rPr>
                <a:t>’]</a:t>
              </a:r>
              <a:endParaRPr lang="ru-RU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1010698" y="4506568"/>
            <a:ext cx="2327710" cy="1066842"/>
            <a:chOff x="1794071" y="4799334"/>
            <a:chExt cx="2327710" cy="1066842"/>
          </a:xfrm>
        </p:grpSpPr>
        <p:pic>
          <p:nvPicPr>
            <p:cNvPr id="45" name="Picture 6" descr="C:\Все\наборы\YvLena КОЛОБОК от YvLena 2часть\2 часть колобок от YvLena(45)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94071" y="4911842"/>
              <a:ext cx="1029676" cy="954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2709118" y="4799334"/>
              <a:ext cx="14126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Times New Roman" pitchFamily="18" charset="0"/>
                  <a:cs typeface="Times New Roman" pitchFamily="18" charset="0"/>
                </a:rPr>
                <a:t>[</a:t>
              </a:r>
              <a:r>
                <a:rPr lang="ru-RU" sz="5400" b="1" dirty="0">
                  <a:latin typeface="Times New Roman" pitchFamily="18" charset="0"/>
                  <a:cs typeface="Times New Roman" pitchFamily="18" charset="0"/>
                </a:rPr>
                <a:t>ч</a:t>
              </a:r>
              <a:r>
                <a:rPr lang="en-US" sz="5400" b="1" dirty="0">
                  <a:latin typeface="Times New Roman" pitchFamily="18" charset="0"/>
                  <a:cs typeface="Times New Roman" pitchFamily="18" charset="0"/>
                </a:rPr>
                <a:t>’]</a:t>
              </a:r>
              <a:endParaRPr lang="ru-RU" sz="5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5" name="Picture 2" descr="C:\Все\наборы\YvLena КОЛОБОК от YvLena 3часть\3 часть колобок от vLena (100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4368" y="5772879"/>
            <a:ext cx="1074414" cy="10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0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C -0.01128 -0.00509 -0.02569 -0.00463 -0.0375 -0.00625 C -0.05538 -0.01227 -0.07517 -0.01435 -0.0934 -0.01551 C -0.09826 -0.01875 -0.10417 -0.0206 -0.10851 -0.025 C -0.1099 -0.02616 -0.11059 -0.02847 -0.11198 -0.02963 C -0.11562 -0.03218 -0.11996 -0.03241 -0.12378 -0.03426 C -0.12639 -0.03542 -0.1283 -0.03866 -0.13073 -0.04051 C -0.13403 -0.04236 -0.1401 -0.04653 -0.1401 -0.0463 C -0.14358 -0.05162 -0.14809 -0.05139 -0.15295 -0.05301 C -0.15816 -0.06366 -0.16667 -0.06481 -0.17396 -0.07153 C -0.17882 -0.07616 -0.18056 -0.08055 -0.18681 -0.08241 C -0.19496 -0.08889 -0.19948 -0.09954 -0.20903 -0.10255 C -0.22187 -0.11968 -0.2066 -0.10139 -0.21823 -0.11042 C -0.22292 -0.11389 -0.22656 -0.12106 -0.23108 -0.12454 C -0.24323 -0.1338 -0.22795 -0.11736 -0.24045 -0.12917 C -0.24809 -0.13657 -0.23993 -0.13194 -0.2474 -0.13542 C -0.25052 -0.14167 -0.25503 -0.14699 -0.26024 -0.1493 C -0.26701 -0.16134 -0.27517 -0.16597 -0.28594 -0.16944 C -0.29375 -0.17639 -0.30295 -0.17731 -0.31163 -0.18218 C -0.32135 -0.18727 -0.32726 -0.1963 -0.33715 -0.20069 C -0.34253 -0.20764 -0.34792 -0.20833 -0.35486 -0.20995 C -0.35764 -0.2118 -0.3599 -0.21481 -0.36302 -0.2162 C -0.36858 -0.21852 -0.37483 -0.21991 -0.38038 -0.22245 C -0.38455 -0.22407 -0.38767 -0.22708 -0.39201 -0.22847 C -0.39566 -0.23333 -0.39948 -0.23565 -0.40382 -0.23935 C -0.40469 -0.24097 -0.40503 -0.24305 -0.40608 -0.24421 C -0.40816 -0.24606 -0.41319 -0.24745 -0.41319 -0.24722 C -0.4151 -0.2493 -0.41701 -0.25162 -0.41892 -0.25347 C -0.42083 -0.25532 -0.42465 -0.2581 -0.42465 -0.2581 " pathEditMode="relative" rAng="0" ptsTypes="ffffffffffffffffffffffffffffA">
                                      <p:cBhvr>
                                        <p:cTn id="6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33" y="-1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лис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уриц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уроч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куроч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куриц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419872" y="980726"/>
            <a:ext cx="3240360" cy="907107"/>
          </a:xfrm>
          <a:prstGeom prst="roundRect">
            <a:avLst/>
          </a:prstGeom>
          <a:solidFill>
            <a:srgbClr val="6CEE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гриб</a:t>
            </a:r>
          </a:p>
        </p:txBody>
      </p:sp>
      <p:pic>
        <p:nvPicPr>
          <p:cNvPr id="13" name="Picture 3" descr="C:\Users\Анжелика\Desktop\наборы\теремок\5.pn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42"/>
          <a:stretch/>
        </p:blipFill>
        <p:spPr bwMode="auto">
          <a:xfrm>
            <a:off x="8460432" y="5877272"/>
            <a:ext cx="2736000" cy="33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Рамка 3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2"/>
            </a:avLst>
          </a:prstGeom>
          <a:solidFill>
            <a:srgbClr val="00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19872" y="980725"/>
            <a:ext cx="3240360" cy="907107"/>
          </a:xfrm>
          <a:prstGeom prst="roundRect">
            <a:avLst/>
          </a:prstGeom>
          <a:solidFill>
            <a:srgbClr val="6CEEB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/>
            <a:r>
              <a:rPr lang="ru-RU" sz="6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гриб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812053" y="5293837"/>
            <a:ext cx="1274132" cy="1351352"/>
            <a:chOff x="508319" y="5293837"/>
            <a:chExt cx="1274132" cy="1351352"/>
          </a:xfrm>
        </p:grpSpPr>
        <p:pic>
          <p:nvPicPr>
            <p:cNvPr id="18" name="Объект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319" y="5293837"/>
              <a:ext cx="1274132" cy="1351352"/>
            </a:xfrm>
            <a:prstGeom prst="rect">
              <a:avLst/>
            </a:prstGeom>
          </p:spPr>
        </p:pic>
        <p:sp>
          <p:nvSpPr>
            <p:cNvPr id="19" name="Прямоугольник 18"/>
            <p:cNvSpPr/>
            <p:nvPr/>
          </p:nvSpPr>
          <p:spPr>
            <a:xfrm>
              <a:off x="885205" y="5877851"/>
              <a:ext cx="360040" cy="395959"/>
            </a:xfrm>
            <a:prstGeom prst="rect">
              <a:avLst/>
            </a:prstGeom>
            <a:solidFill>
              <a:srgbClr val="0B1BB5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449911" y="5293837"/>
            <a:ext cx="1274132" cy="1351352"/>
            <a:chOff x="508319" y="5293837"/>
            <a:chExt cx="1274132" cy="1351352"/>
          </a:xfrm>
        </p:grpSpPr>
        <p:pic>
          <p:nvPicPr>
            <p:cNvPr id="21" name="Объект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319" y="5293837"/>
              <a:ext cx="1274132" cy="1351352"/>
            </a:xfrm>
            <a:prstGeom prst="rect">
              <a:avLst/>
            </a:prstGeom>
          </p:spPr>
        </p:pic>
        <p:sp>
          <p:nvSpPr>
            <p:cNvPr id="22" name="Прямоугольник 21"/>
            <p:cNvSpPr/>
            <p:nvPr/>
          </p:nvSpPr>
          <p:spPr>
            <a:xfrm>
              <a:off x="885205" y="5877851"/>
              <a:ext cx="360040" cy="395959"/>
            </a:xfrm>
            <a:prstGeom prst="rect">
              <a:avLst/>
            </a:prstGeom>
            <a:solidFill>
              <a:srgbClr val="66FF33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812053" y="5293837"/>
            <a:ext cx="1274132" cy="1351352"/>
            <a:chOff x="508319" y="5293837"/>
            <a:chExt cx="1274132" cy="1351352"/>
          </a:xfrm>
        </p:grpSpPr>
        <p:pic>
          <p:nvPicPr>
            <p:cNvPr id="24" name="Объект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319" y="5293837"/>
              <a:ext cx="1274132" cy="1351352"/>
            </a:xfrm>
            <a:prstGeom prst="rect">
              <a:avLst/>
            </a:prstGeom>
          </p:spPr>
        </p:pic>
        <p:pic>
          <p:nvPicPr>
            <p:cNvPr id="27" name="Picture 2" descr="C:\Все\наборы\YvLena 2 часть ШКОЛА\ШКОЛА 2 часть (27)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3001" y="5445224"/>
              <a:ext cx="619674" cy="799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/>
          <p:cNvGrpSpPr/>
          <p:nvPr/>
        </p:nvGrpSpPr>
        <p:grpSpPr>
          <a:xfrm>
            <a:off x="2449911" y="5297266"/>
            <a:ext cx="1274132" cy="1351352"/>
            <a:chOff x="2555776" y="5312955"/>
            <a:chExt cx="1274132" cy="1351352"/>
          </a:xfrm>
        </p:grpSpPr>
        <p:pic>
          <p:nvPicPr>
            <p:cNvPr id="30" name="Объект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5776" y="5312955"/>
              <a:ext cx="1274132" cy="1351352"/>
            </a:xfrm>
            <a:prstGeom prst="rect">
              <a:avLst/>
            </a:prstGeom>
          </p:spPr>
        </p:pic>
        <p:pic>
          <p:nvPicPr>
            <p:cNvPr id="31" name="Picture 2" descr="C:\Все\наборы\YvLena 2 часть ШКОЛА\ШКОЛА 2 часть (27).png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20458" y="5464342"/>
              <a:ext cx="619674" cy="7990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2" name="Прямая соединительная линия 31"/>
            <p:cNvCxnSpPr/>
            <p:nvPr/>
          </p:nvCxnSpPr>
          <p:spPr>
            <a:xfrm flipH="1">
              <a:off x="2915816" y="5633864"/>
              <a:ext cx="524316" cy="459432"/>
            </a:xfrm>
            <a:prstGeom prst="line">
              <a:avLst/>
            </a:prstGeom>
            <a:ln w="539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2" descr="C:\Все\наборы\YvLena КОЛОБОК от YvLena 3часть\3 часть колобок от vLena (100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4368" y="5772879"/>
            <a:ext cx="1074414" cy="10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2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07407E-6 C -0.00556 -0.00718 -0.00278 -0.00301 -0.00816 -0.01366 C -0.00903 -0.01505 -0.01042 -0.01806 -0.01042 -0.01783 C -0.0132 -0.02894 -0.01059 -0.0257 -0.01615 -0.03033 C -0.01875 -0.03565 -0.01893 -0.03982 -0.02084 -0.04537 C -0.02257 -0.0507 -0.02483 -0.05093 -0.02778 -0.05579 C -0.03368 -0.06574 -0.02622 -0.05857 -0.03351 -0.06482 C -0.03698 -0.07338 -0.04289 -0.07917 -0.04636 -0.0875 C -0.04844 -0.09237 -0.04931 -0.10093 -0.05209 -0.10533 C -0.06372 -0.12454 -0.07952 -0.1382 -0.09254 -0.1551 C -0.09931 -0.16412 -0.10782 -0.17107 -0.11545 -0.17894 C -0.11719 -0.18079 -0.11806 -0.1838 -0.12014 -0.18496 C -0.12257 -0.18681 -0.12552 -0.18704 -0.12813 -0.18797 C -0.13143 -0.19399 -0.13594 -0.19329 -0.13976 -0.19862 C -0.14427 -0.2044 -0.14757 -0.20996 -0.15243 -0.21528 C -0.15782 -0.2213 -0.15382 -0.21551 -0.15938 -0.21968 C -0.1625 -0.22199 -0.16858 -0.22709 -0.16858 -0.22686 C -0.17275 -0.23473 -0.17917 -0.24051 -0.1849 -0.24676 C -0.18802 -0.25024 -0.19514 -0.25718 -0.19514 -0.25695 C -0.19757 -0.26343 -0.20139 -0.2669 -0.2066 -0.26945 C -0.21111 -0.27917 -0.21493 -0.28056 -0.2217 -0.28727 C -0.22448 -0.29005 -0.23108 -0.29329 -0.23108 -0.29306 C -0.2375 -0.30186 -0.23108 -0.29491 -0.23907 -0.29931 C -0.24427 -0.30232 -0.2441 -0.30625 -0.25052 -0.30834 C -0.25139 -0.30973 -0.25191 -0.31158 -0.25278 -0.31274 C -0.25382 -0.31412 -0.25556 -0.31436 -0.25625 -0.31574 C -0.25712 -0.31713 -0.25677 -0.31899 -0.25747 -0.32037 C -0.26198 -0.32917 -0.27587 -0.3375 -0.28299 -0.34306 C -0.28802 -0.34699 -0.29011 -0.35417 -0.29566 -0.35649 C -0.30052 -0.36135 -0.30556 -0.36412 -0.31059 -0.36852 C -0.31476 -0.37709 -0.3191 -0.38357 -0.3257 -0.38936 C -0.33108 -0.40047 -0.32396 -0.38797 -0.33264 -0.39699 C -0.33351 -0.39815 -0.33386 -0.40024 -0.3349 -0.40162 C -0.33594 -0.40278 -0.33716 -0.40348 -0.33837 -0.40463 C -0.33976 -0.40741 -0.34184 -0.41181 -0.3441 -0.41366 C -0.34618 -0.41505 -0.35105 -0.41667 -0.35105 -0.41644 C -0.35365 -0.42176 -0.35226 -0.41968 -0.35434 -0.42246 " pathEditMode="relative" rAng="0" ptsTypes="ffffffffffffffffffffffffffffffffffff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26" y="-2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ол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риб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риб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не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верн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гриб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риб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Рамка 3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3862"/>
            </a:avLst>
          </a:prstGeom>
          <a:solidFill>
            <a:srgbClr val="00FF99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33" name="Picture 2" descr="C:\Все\наборы\YvLena КОЛОБОК от YvLena 3часть\3 часть колобок от vLena (100).png">
            <a:hlinkClick r:id="" action="ppaction://hlinkshowjump?jump=endshow"/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84368" y="5772879"/>
            <a:ext cx="1074414" cy="10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Объект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94" t="21466" r="8049" b="36557"/>
          <a:stretch/>
        </p:blipFill>
        <p:spPr>
          <a:xfrm>
            <a:off x="983478" y="390699"/>
            <a:ext cx="7177044" cy="172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1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фина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230</Words>
  <Application>Microsoft Office PowerPoint</Application>
  <PresentationFormat>Экран (4:3)</PresentationFormat>
  <Paragraphs>61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Comic Sans MS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Анжелика</dc:creator>
  <cp:lastModifiedBy>acer</cp:lastModifiedBy>
  <cp:revision>36</cp:revision>
  <dcterms:created xsi:type="dcterms:W3CDTF">2013-10-15T10:06:26Z</dcterms:created>
  <dcterms:modified xsi:type="dcterms:W3CDTF">2017-07-05T13:40:20Z</dcterms:modified>
</cp:coreProperties>
</file>