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9" r:id="rId6"/>
    <p:sldId id="271" r:id="rId7"/>
    <p:sldId id="262" r:id="rId8"/>
    <p:sldId id="267" r:id="rId9"/>
    <p:sldId id="270" r:id="rId10"/>
    <p:sldId id="261" r:id="rId11"/>
    <p:sldId id="266" r:id="rId12"/>
    <p:sldId id="265" r:id="rId13"/>
    <p:sldId id="268" r:id="rId14"/>
    <p:sldId id="27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cabrasil.org.br/wp-content/languages/fish-clip-art-black-and-white-i11.png" TargetMode="External"/><Relationship Id="rId13" Type="http://schemas.openxmlformats.org/officeDocument/2006/relationships/hyperlink" Target="http://heliograph.ru/images/1661758_ruka-s-karandashom-png.jpg" TargetMode="External"/><Relationship Id="rId3" Type="http://schemas.openxmlformats.org/officeDocument/2006/relationships/hyperlink" Target="http://moi-raskraski.ru/images/raskraski/animals/pticy/pingvin/raskraski-ptitsy-pingvin-9.jpg" TargetMode="External"/><Relationship Id="rId7" Type="http://schemas.openxmlformats.org/officeDocument/2006/relationships/hyperlink" Target="http://hipermir.ru/image/zveri/rosomakha.jpg" TargetMode="External"/><Relationship Id="rId12" Type="http://schemas.openxmlformats.org/officeDocument/2006/relationships/hyperlink" Target="http://www.sevin.ru/redbook/picsan_b/75sp_b.jpg" TargetMode="External"/><Relationship Id="rId17" Type="http://schemas.openxmlformats.org/officeDocument/2006/relationships/slide" Target="slide1.xml"/><Relationship Id="rId2" Type="http://schemas.openxmlformats.org/officeDocument/2006/relationships/hyperlink" Target="http://heliograph.ru/images/1013730_kak-vyglyadit-chizh.jpg" TargetMode="External"/><Relationship Id="rId16" Type="http://schemas.openxmlformats.org/officeDocument/2006/relationships/hyperlink" Target="http://unpictures.ru/images/163701_gluhar-risuno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pload.wikimedia.org/wikipedia/commons/f/f2/Stenodus_nelma.jpg" TargetMode="External"/><Relationship Id="rId11" Type="http://schemas.openxmlformats.org/officeDocument/2006/relationships/hyperlink" Target="http://weclipart.com/gimg/76C5417EB0F25BBF/papilio_mach_26288_lg.gif" TargetMode="External"/><Relationship Id="rId5" Type="http://schemas.openxmlformats.org/officeDocument/2006/relationships/hyperlink" Target="http://www.playing-field.ru/img/2015/052105/0443296" TargetMode="External"/><Relationship Id="rId15" Type="http://schemas.openxmlformats.org/officeDocument/2006/relationships/hyperlink" Target="http://e-libra.ru/files/books/2011/07/26/183874/i010-001-255526020.jpg" TargetMode="External"/><Relationship Id="rId10" Type="http://schemas.openxmlformats.org/officeDocument/2006/relationships/hyperlink" Target="http://fotohood.ru/images/510373_gornostai-risunok.jpg" TargetMode="External"/><Relationship Id="rId4" Type="http://schemas.openxmlformats.org/officeDocument/2006/relationships/hyperlink" Target="https://wordassociations.net/image/600x/svg_to_png/papapishu_Baltimore_oriole.png" TargetMode="External"/><Relationship Id="rId9" Type="http://schemas.openxmlformats.org/officeDocument/2006/relationships/hyperlink" Target="http://www.e-reading.club/illustrations/82/82187-i009-001-201129476.jpg" TargetMode="External"/><Relationship Id="rId14" Type="http://schemas.openxmlformats.org/officeDocument/2006/relationships/hyperlink" Target="http://photoshop-ramki.ru/wp-content/uploads/2013/01/Photoframework-5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467544" cy="33265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484784"/>
            <a:ext cx="669674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400" b="1" dirty="0">
              <a:ln w="3175">
                <a:solidFill>
                  <a:srgbClr val="E7E78B"/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540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«Я знаю животных»</a:t>
            </a:r>
          </a:p>
          <a:p>
            <a:pPr algn="ctr"/>
            <a:endParaRPr lang="ru-RU" sz="2400" b="1" dirty="0">
              <a:ln w="3175">
                <a:solidFill>
                  <a:srgbClr val="E7E78B"/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068960"/>
            <a:ext cx="2046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Окружающий мир</a:t>
            </a:r>
          </a:p>
          <a:p>
            <a:pPr algn="ctr"/>
            <a:r>
              <a:rPr lang="ru-RU" dirty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класс</a:t>
            </a:r>
          </a:p>
          <a:p>
            <a:pPr algn="ctr"/>
            <a:r>
              <a:rPr lang="ru-RU" dirty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УМК любой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060848"/>
            <a:ext cx="3411315" cy="304744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556792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49780" y="260648"/>
            <a:ext cx="31050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ИВОЛГА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4.07407E-6 C 0.03732 -0.00208 0.05225 -0.00394 0.09062 -0.00208 C 0.0986 -0.00093 0.11475 -0.00417 0.10937 0.0125 C 0.10867 0.01481 0.10781 0.01736 0.10624 0.01875 C 0.08541 0.03611 0.05728 0.02431 0.03281 0.025 C 0.01961 0.03079 0.00572 0.0338 -0.00782 0.0375 C 0.021 0.05023 0.04791 0.04676 0.07968 0.04792 C 0.08072 0.05 0.08211 0.05185 0.08281 0.05417 C 0.08419 0.0581 0.08593 0.06667 0.08593 0.06667 C 0.08541 0.07153 0.08662 0.07731 0.08437 0.08125 C 0.08228 0.08472 0.07499 0.08542 0.07499 0.08542 C 0.02031 0.08125 0.03888 0.08194 -0.04844 0.08542 C -0.05469 0.08565 -0.06285 0.08935 -0.06876 0.09167 C -0.07188 0.09282 -0.07813 0.09583 -0.07813 0.09583 C -0.07761 0.09931 -0.07796 0.10324 -0.07657 0.10625 C -0.07327 0.11412 -0.05539 0.11574 -0.05001 0.11667 C -0.02119 0.11505 -0.00591 0.11134 0.02031 0.10625 C 0.05989 0.1088 0.04253 0.10648 0.06562 0.11667 C 0.06215 0.13032 0.04287 0.13426 0.03281 0.13542 C 0.02447 0.13634 0.01614 0.13681 0.00781 0.1375 C -0.02414 0.14606 -0.07779 0.13588 -0.11251 0.12917 C -0.13404 0.13009 -0.16407 0.12361 -0.18438 0.14167 C -0.18699 0.14699 -0.19202 0.15347 -0.18438 0.16042 C -0.18282 0.16181 -0.18143 0.16366 -0.17969 0.16458 C -0.17674 0.16644 -0.17032 0.16875 -0.17032 0.16875 C -0.0974 0.1669 -0.02258 0.15463 0.04999 0.16667 C 0.05312 0.16944 0.05815 0.17014 0.05937 0.175 C 0.06041 0.17917 0.06249 0.1875 0.06249 0.1875 C 0.06162 0.20231 0.06371 0.21736 0.05624 0.22917 C 0.05069 0.23796 0.04565 0.24005 0.03749 0.24375 C 0.03593 0.24444 0.03281 0.24583 0.03281 0.24583 C 0.02951 0.2456 0.00277 0.24468 -0.00626 0.24167 C -0.02813 0.23449 -0.04966 0.22616 -0.07188 0.22083 C -0.08803 0.21713 -0.10435 0.21782 -0.12032 0.2125 C -0.14966 0.21296 -0.22171 0.20417 -0.26407 0.22292 C -0.26685 0.23403 -0.26719 0.24676 -0.25938 0.25417 C -0.25539 0.2581 -0.2481 0.26065 -0.24376 0.2625 C -0.24063 0.26389 -0.23438 0.26667 -0.23438 0.26667 C -0.20921 0.26551 -0.1856 0.26505 -0.16094 0.26042 C -0.14463 0.2537 -0.12883 0.24398 -0.11251 0.2375 C -0.10487 0.23449 -0.09549 0.2331 -0.08751 0.23125 C -0.0764 0.22847 -0.06598 0.22477 -0.05469 0.22292 C -0.03594 0.22569 -0.01963 0.23356 -0.00313 0.24583 C -0.00088 0.24745 0.00069 0.25069 0.00312 0.25208 C 0.00763 0.25486 0.01301 0.25463 0.01718 0.25833 C 0.02065 0.26134 0.02412 0.26481 0.02812 0.26667 C 0.04687 0.275 0.06475 0.27755 0.08437 0.27917 C 0.08541 0.28125 0.08732 0.28287 0.08749 0.28542 C 0.0894 0.31713 0.07117 0.31944 0.05312 0.32292 C -0.01025 0.31806 -0.05834 0.31736 -0.12501 0.31875 C -0.16754 0.32222 -0.21112 0.32778 -0.25313 0.31667 C -0.27258 0.31782 -0.28647 0.3081 -0.29219 0.33125 C -0.29167 0.34375 -0.29341 0.35671 -0.29063 0.36875 C -0.28942 0.37361 -0.28438 0.37431 -0.28126 0.37708 C -0.26997 0.38704 -0.25869 0.38866 -0.24532 0.39167 C -0.18907 0.38935 -0.13404 0.38194 -0.07813 0.37708 C -0.05209 0.37014 -0.06268 0.37083 -0.02344 0.37292 C -0.00747 0.37569 0.00781 0.37917 0.02343 0.38333 C 0.03593 0.38657 0.04461 0.3919 0.05781 0.39375 C 0.05885 0.39583 0.06006 0.39769 0.06093 0.4 C 0.06718 0.4169 0.04687 0.41574 0.04062 0.41667 C -0.02362 0.41435 -0.04445 0.4125 -0.11719 0.41667 C -0.1257 0.41713 -0.13838 0.42361 -0.14688 0.425 C -0.17344 0.44861 -0.14775 0.42731 -0.22969 0.43125 C -0.23282 0.43148 -0.23907 0.43333 -0.23907 0.43333 " pathEditMode="relative" ptsTypes="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050253"/>
            <a:ext cx="3384376" cy="338437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348880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73189" y="260648"/>
            <a:ext cx="4458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РОСОМАХА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24 C 0.03733 -0.00115 0.05226 -0.00208 0.09063 -0.00115 C 0.09862 -0.00069 0.11476 -0.00208 0.10938 0.00787 C 0.10868 0.00926 0.10782 0.01111 0.10625 0.01203 C 0.08542 0.02267 0.0573 0.01527 0.03282 0.01573 C 0.01962 0.01943 0.00573 0.02128 -0.00781 0.02382 C 0.02101 0.03192 0.04792 0.02938 0.07969 0.0303 C 0.08073 0.03169 0.08212 0.03261 0.08282 0.03423 C 0.08421 0.03678 0.08594 0.04186 0.08594 0.04233 C 0.08542 0.04533 0.08664 0.0488 0.08438 0.05111 C 0.0823 0.0532 0.075 0.05366 0.075 0.05412 C 0.02032 0.05111 0.03889 0.05181 -0.04843 0.05366 C -0.05468 0.05412 -0.06284 0.05643 -0.06875 0.05782 C -0.07187 0.05875 -0.07812 0.06037 -0.07812 0.06083 C -0.0776 0.06245 -0.07795 0.06522 -0.07656 0.06661 C -0.07326 0.07193 -0.05538 0.07285 -0.05 0.07332 C -0.02118 0.07239 -0.0059 0.07031 0.02032 0.06661 C 0.0599 0.06869 0.04254 0.06684 0.06563 0.07332 C 0.06216 0.0821 0.04289 0.08465 0.03282 0.08557 C 0.02448 0.08604 0.01615 0.08627 0.00782 0.08673 C -0.02413 0.09182 -0.07777 0.0858 -0.1125 0.08164 C -0.13402 0.0821 -0.16406 0.07771 -0.18437 0.08927 C -0.18697 0.09274 -0.19201 0.09691 -0.18437 0.1013 C -0.18281 0.10199 -0.18142 0.10315 -0.17968 0.10384 C -0.17673 0.10477 -0.17031 0.10662 -0.17031 0.10685 C -0.09739 0.10523 -0.02257 0.09737 0.05 0.105 C 0.05313 0.10685 0.05816 0.10731 0.05938 0.11032 C 0.06042 0.11309 0.0625 0.11795 0.0625 0.11818 C 0.06164 0.12743 0.06372 0.13715 0.05625 0.14455 C 0.0507 0.14987 0.04566 0.15148 0.0375 0.15357 C 0.03594 0.15403 0.03282 0.15518 0.03282 0.15542 C 0.02952 0.15472 0.00278 0.15403 -0.00625 0.15241 C -0.02812 0.14778 -0.04965 0.14247 -0.07187 0.13946 C -0.08802 0.13715 -0.10434 0.13761 -0.12031 0.13391 C -0.14965 0.13437 -0.2217 0.12882 -0.26406 0.14061 C -0.26684 0.14755 -0.26718 0.15565 -0.25937 0.16027 C -0.25538 0.16282 -0.24809 0.16444 -0.24375 0.16559 C -0.24062 0.16652 -0.23437 0.1679 -0.23437 0.16814 C -0.2092 0.16744 -0.18559 0.16698 -0.16093 0.1642 C -0.14461 0.16004 -0.12882 0.1538 -0.1125 0.14963 C -0.10486 0.14778 -0.09548 0.14709 -0.0875 0.1457 C -0.07638 0.14432 -0.06597 0.14177 -0.05468 0.14061 C -0.03593 0.14247 -0.01961 0.14732 -0.00312 0.15518 C -0.00086 0.15588 0.0007 0.15819 0.00313 0.15889 C 0.00764 0.1605 0.01303 0.1605 0.01719 0.16305 C 0.02066 0.1649 0.02414 0.16698 0.02813 0.1679 C 0.04688 0.17345 0.06476 0.17461 0.08438 0.176 C 0.08542 0.17762 0.08733 0.17854 0.0875 0.17993 C 0.08941 0.20005 0.07118 0.20144 0.05313 0.20352 C -0.01024 0.20051 -0.05833 0.20005 -0.125 0.20121 C -0.16753 0.20306 -0.21111 0.20629 -0.25312 0.19936 C -0.27257 0.20028 -0.28645 0.19404 -0.29218 0.20884 C -0.29166 0.2167 -0.2934 0.2248 -0.29062 0.23266 C -0.28941 0.23543 -0.28437 0.23613 -0.28125 0.23752 C -0.26996 0.24399 -0.25868 0.24538 -0.24531 0.24677 C -0.18906 0.24561 -0.13402 0.24099 -0.07812 0.23752 C -0.05208 0.23335 -0.06267 0.23358 -0.02343 0.2352 C -0.00746 0.23682 0.00782 0.23913 0.02344 0.24168 C 0.03594 0.24376 0.04462 0.247 0.05782 0.24839 C 0.05886 0.24977 0.06007 0.2507 0.06094 0.25255 C 0.06719 0.26296 0.04688 0.26203 0.04063 0.26249 C -0.02361 0.26134 -0.04444 0.26018 -0.11718 0.26249 C -0.12569 0.26319 -0.13836 0.26689 -0.14687 0.26804 C -0.17343 0.28331 -0.14774 0.2692 -0.22968 0.27221 C -0.23281 0.27221 -0.23906 0.27313 -0.23906 0.27336 " pathEditMode="relative" rAng="0" ptsTypes="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1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4232" y="2132856"/>
            <a:ext cx="4104082" cy="31683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700808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4259" y="260648"/>
            <a:ext cx="24561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ЮРОК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4 -0.04833 C 0.10347 -0.05041 0.1184 -0.05226 0.15677 -0.05041 C 0.16475 -0.04926 0.1809 -0.05249 0.17552 -0.03584 C 0.17482 -0.03353 0.17396 -0.03099 0.17239 -0.0296 C 0.15156 -0.01225 0.12344 -0.02405 0.09896 -0.02336 C 0.08576 -0.01757 0.07187 -0.01457 0.05833 -0.01087 C 0.08715 0.00185 0.11406 -0.00162 0.14583 -0.00046 C 0.14687 0.00162 0.14826 0.00347 0.14896 0.00578 C 0.15035 0.00972 0.15208 0.01827 0.15208 0.0185 C 0.15156 0.02313 0.15278 0.02891 0.15052 0.03284 C 0.14844 0.03631 0.14114 0.03701 0.14114 0.03724 C 0.08646 0.03284 0.10503 0.03354 0.01771 0.03701 C 0.01146 0.03724 0.0033 0.04094 -0.00261 0.04325 C -0.00573 0.04441 -0.01198 0.04741 -0.01198 0.04764 C -0.01146 0.05088 -0.01181 0.05481 -0.01042 0.05782 C -0.00712 0.06568 0.01076 0.0673 0.01614 0.06823 C 0.04496 0.06661 0.06024 0.06291 0.08646 0.05782 C 0.12604 0.06036 0.10868 0.05805 0.13177 0.06823 C 0.1283 0.0821 0.10903 0.08603 0.09896 0.08719 C 0.09062 0.08812 0.08229 0.08858 0.07396 0.08927 C 0.04201 0.09783 -0.01163 0.08765 -0.04636 0.08095 C -0.06788 0.08187 -0.09792 0.07516 -0.11823 0.09343 C -0.12084 0.09875 -0.12587 0.10523 -0.11823 0.11217 C -0.11667 0.11355 -0.11528 0.11541 -0.11354 0.11633 C -0.11059 0.11818 -0.10417 0.12049 -0.10417 0.12072 C -0.03125 0.11864 0.04357 0.10639 0.11614 0.11841 C 0.11927 0.12119 0.1243 0.12188 0.12552 0.12674 C 0.12656 0.1309 0.12864 0.13923 0.12864 0.13946 C 0.12778 0.15403 0.12986 0.16906 0.12239 0.18085 C 0.11684 0.18964 0.1118 0.19172 0.10364 0.19542 C 0.10208 0.19612 0.09896 0.19751 0.09896 0.19774 C 0.09566 0.19727 0.06892 0.19635 0.05989 0.19334 C 0.03802 0.18617 0.01649 0.17785 -0.00573 0.17253 C -0.02188 0.16883 -0.0382 0.16952 -0.05417 0.1642 C -0.08351 0.16467 -0.15556 0.15588 -0.19792 0.17461 C -0.2007 0.18571 -0.20104 0.19843 -0.19323 0.20583 C -0.18924 0.20976 -0.18195 0.21231 -0.17761 0.21416 C -0.17448 0.21554 -0.16823 0.21832 -0.16823 0.21855 C -0.14306 0.21716 -0.11945 0.2167 -0.09479 0.21207 C -0.07847 0.20537 -0.06268 0.19565 -0.04636 0.18918 C -0.03872 0.18617 -0.02934 0.18479 -0.02136 0.18294 C -0.01025 0.18016 0.00017 0.17646 0.01146 0.17461 C 0.03021 0.17738 0.04653 0.18525 0.06302 0.19751 C 0.06528 0.19912 0.06684 0.20236 0.06927 0.20375 C 0.07378 0.20652 0.07916 0.20629 0.08333 0.20999 C 0.0868 0.213 0.09028 0.21647 0.09427 0.21832 C 0.11302 0.22664 0.1309 0.22919 0.15052 0.23081 C 0.15156 0.23289 0.15347 0.23451 0.15364 0.23705 C 0.15555 0.26874 0.13732 0.27105 0.11927 0.27452 C 0.0559 0.26966 0.00781 0.26897 -0.05886 0.27035 C -0.10139 0.27382 -0.14497 0.27937 -0.18698 0.26827 C -0.20643 0.26943 -0.22031 0.25972 -0.22604 0.28284 C -0.22552 0.29533 -0.22726 0.30828 -0.22448 0.32031 C -0.22327 0.32516 -0.21823 0.32609 -0.21511 0.32863 C -0.20382 0.33881 -0.19254 0.34043 -0.17917 0.34343 C -0.12292 0.34112 -0.06788 0.33372 -0.01198 0.32863 C 0.01406 0.3217 0.00347 0.32239 0.04271 0.3247 C 0.05868 0.32725 0.07396 0.33095 0.08958 0.33511 C 0.10208 0.33835 0.11076 0.34367 0.12396 0.34552 C 0.125 0.3476 0.12621 0.34945 0.12708 0.35176 C 0.13333 0.36864 0.11302 0.36749 0.10677 0.36841 C 0.04253 0.3661 0.0217 0.36425 -0.05104 0.36841 C -0.05955 0.36887 -0.07222 0.37535 -0.08073 0.37674 C -0.10729 0.40033 -0.0816 0.37905 -0.16354 0.38298 C -0.16667 0.38321 -0.17292 0.38506 -0.17292 0.38529 " pathEditMode="relative" rAng="0" ptsTypes="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2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6187" y="2636912"/>
            <a:ext cx="3875514" cy="194421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204864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75434" y="260648"/>
            <a:ext cx="30537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ХАРИУС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3977 C 0.13698 -0.04162 0.15087 -0.04185 0.18681 -0.04162 C 0.19427 -0.04093 0.20937 -0.04185 0.20434 -0.03099 C 0.20365 -0.02914 0.20278 -0.02682 0.20139 -0.0259 C 0.18194 -0.01318 0.15556 -0.0222 0.13264 -0.02127 C 0.12031 -0.01688 0.10746 -0.01503 0.09479 -0.01179 C 0.1217 -0.00208 0.14687 -0.00555 0.17656 -0.00439 C 0.17743 -0.00254 0.17882 -0.00138 0.17951 0.00047 C 0.18073 0.00347 0.18229 0.00972 0.18229 0.00995 C 0.18194 0.01365 0.18299 0.01758 0.1809 0.02036 C 0.17899 0.0229 0.17222 0.02313 0.17222 0.02382 C 0.12101 0.02036 0.13837 0.02105 0.05677 0.02313 C 0.05087 0.02382 0.0434 0.0266 0.03785 0.02845 C 0.0349 0.02961 0.02899 0.03123 0.02899 0.03169 C 0.02951 0.034 0.02917 0.03724 0.03056 0.03863 C 0.03351 0.0451 0.05035 0.04626 0.05538 0.04649 C 0.08229 0.04556 0.09653 0.04325 0.12101 0.03863 C 0.15799 0.0414 0.14184 0.03909 0.16337 0.04649 C 0.16007 0.05736 0.14219 0.06013 0.13264 0.06129 C 0.125 0.06175 0.11719 0.06198 0.10937 0.06291 C 0.07951 0.06869 0.02934 0.06175 -0.00313 0.05643 C -0.02326 0.05736 -0.05122 0.05204 -0.07031 0.06568 C -0.07274 0.06962 -0.07743 0.07447 -0.07031 0.07979 C -0.06875 0.08072 -0.06754 0.08187 -0.0658 0.08257 C -0.06319 0.08372 -0.05712 0.08604 -0.05712 0.08627 C 0.01111 0.08442 0.0809 0.07517 0.14878 0.08419 C 0.15174 0.08627 0.15642 0.08719 0.15746 0.09043 C 0.15851 0.09367 0.16042 0.09945 0.16042 0.10014 C 0.15972 0.11055 0.16163 0.12211 0.15469 0.1309 C 0.14948 0.13738 0.14479 0.13923 0.13715 0.14177 C 0.13559 0.14247 0.13264 0.14362 0.13264 0.14385 C 0.12969 0.14316 0.10469 0.14247 0.09618 0.14015 C 0.07569 0.13506 0.05573 0.12836 0.0349 0.12512 C 0.01979 0.12211 0.00451 0.12304 -0.01042 0.11841 C -0.03785 0.11888 -0.10521 0.1124 -0.14479 0.12697 C -0.1474 0.1346 -0.14757 0.14432 -0.14028 0.14987 C -0.13663 0.15287 -0.12986 0.15472 -0.12569 0.15611 C -0.12274 0.15703 -0.11701 0.15865 -0.11701 0.15889 C -0.0934 0.15842 -0.07135 0.1575 -0.04826 0.15426 C -0.03316 0.1494 -0.0184 0.142 -0.00313 0.13691 C 0.00399 0.13506 0.01285 0.13391 0.02031 0.13252 C 0.03073 0.13067 0.04045 0.12766 0.05087 0.12697 C 0.0684 0.12836 0.08368 0.13437 0.09913 0.14362 C 0.10121 0.14432 0.10278 0.14732 0.10503 0.14802 C 0.1092 0.14987 0.11424 0.14987 0.11806 0.1531 C 0.12135 0.15495 0.12465 0.1575 0.1283 0.15865 C 0.14583 0.16536 0.1625 0.16675 0.1809 0.16814 C 0.18194 0.16999 0.18368 0.17137 0.18385 0.17322 C 0.18559 0.19658 0.16858 0.19843 0.15174 0.20051 C 0.09253 0.19751 0.04757 0.19658 -0.01476 0.1982 C -0.05451 0.20005 -0.09531 0.20398 -0.13455 0.19589 C -0.1526 0.19681 -0.16563 0.18964 -0.17101 0.20699 C -0.17049 0.21647 -0.17205 0.22618 -0.16962 0.23543 C -0.1684 0.23867 -0.16372 0.23937 -0.16076 0.24122 C -0.15017 0.24862 -0.13976 0.25047 -0.12726 0.25209 C -0.07465 0.2507 -0.02326 0.24515 0.02899 0.24122 C 0.0533 0.23636 0.0434 0.23659 0.08021 0.23844 C 0.09514 0.24029 0.10937 0.24307 0.12396 0.24607 C 0.13559 0.24862 0.14375 0.25232 0.15608 0.25394 C 0.15712 0.25579 0.15816 0.25694 0.15903 0.25879 C 0.16476 0.27105 0.14583 0.27012 0.13993 0.27082 C 0.08003 0.2692 0.06059 0.26804 -0.00747 0.27082 C -0.01545 0.27151 -0.02726 0.27591 -0.03524 0.27753 C -0.06007 0.29603 -0.03594 0.27845 -0.11267 0.28215 C -0.11545 0.28215 -0.12135 0.28331 -0.12135 0.28377 " pathEditMode="relative" rAng="0" ptsTypes="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4580" y="2199330"/>
            <a:ext cx="3884334" cy="31018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916832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30770" y="260648"/>
            <a:ext cx="45431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КУРОПАТКА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604448" y="0"/>
            <a:ext cx="539552" cy="332656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Х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62 C 0.03733 -0.00347 0.05226 -0.00532 0.09063 -0.00347 C 0.09861 -0.00232 0.11476 -0.00532 0.10938 0.01063 C 0.10868 0.01271 0.10781 0.01503 0.10625 0.01642 C 0.08542 0.03307 0.05729 0.02173 0.03281 0.02243 C 0.01962 0.02798 0.00573 0.03098 -0.00781 0.03445 C 0.02101 0.04671 0.04792 0.04347 0.07969 0.04463 C 0.08073 0.04648 0.08212 0.04833 0.08281 0.05041 C 0.0842 0.05434 0.08594 0.06267 0.08594 0.06267 C 0.08542 0.06706 0.08663 0.07261 0.08438 0.07654 C 0.08229 0.08001 0.075 0.08071 0.075 0.08071 C 0.02031 0.07654 0.03889 0.07724 -0.04844 0.08071 C -0.05469 0.08071 -0.06285 0.08441 -0.06875 0.08649 C -0.07187 0.08765 -0.07812 0.09065 -0.07812 0.09065 C -0.0776 0.09389 -0.07795 0.09759 -0.07656 0.1006 C -0.07326 0.108 -0.05538 0.10985 -0.05 0.11054 C -0.02118 0.10915 -0.0059 0.10545 0.02031 0.1006 C 0.0599 0.10291 0.04254 0.10083 0.06563 0.11054 C 0.06215 0.12395 0.04288 0.12765 0.03281 0.12881 C 0.02448 0.12974 0.01615 0.1302 0.00781 0.13089 C -0.02413 0.13899 -0.07778 0.12927 -0.1125 0.1228 C -0.13403 0.12372 -0.16406 0.11725 -0.18437 0.13482 C -0.18698 0.13991 -0.19201 0.14616 -0.18437 0.15286 C -0.18281 0.15425 -0.18142 0.15587 -0.17969 0.15679 C -0.17673 0.15864 -0.17031 0.16073 -0.17031 0.16119 C -0.09739 0.15911 -0.02257 0.14731 0.05 0.15888 C 0.05313 0.16142 0.05816 0.16211 0.05938 0.16674 C 0.06042 0.1709 0.0625 0.17876 0.0625 0.17923 C 0.06163 0.1931 0.06372 0.20767 0.05625 0.21877 C 0.0507 0.22733 0.04566 0.22941 0.0375 0.23288 C 0.03594 0.23358 0.03281 0.23496 0.03281 0.23519 C 0.02952 0.23473 0.00278 0.23381 -0.00625 0.2308 C -0.02812 0.22386 -0.04965 0.216 -0.07187 0.21091 C -0.08802 0.20721 -0.10434 0.2079 -0.12031 0.20282 C -0.14965 0.20328 -0.2217 0.19472 -0.26406 0.21276 C -0.26684 0.22363 -0.26719 0.23566 -0.25937 0.24306 C -0.25538 0.24676 -0.24809 0.24907 -0.24375 0.25092 C -0.24062 0.25231 -0.23437 0.25485 -0.23437 0.25508 C -0.2092 0.2537 -0.18559 0.25346 -0.16094 0.24884 C -0.14462 0.24236 -0.12882 0.23311 -0.1125 0.22687 C -0.10486 0.22386 -0.09548 0.22271 -0.0875 0.22086 C -0.07639 0.21808 -0.06597 0.21461 -0.05469 0.21276 C -0.03594 0.21554 -0.01962 0.22317 -0.00312 0.23496 C -0.00087 0.23635 0.0007 0.23959 0.00313 0.24098 C 0.00764 0.24352 0.01302 0.24329 0.01719 0.24699 C 0.02066 0.24976 0.02413 0.25323 0.02813 0.25485 C 0.04688 0.26295 0.06476 0.26526 0.08438 0.26688 C 0.08542 0.26896 0.08733 0.27058 0.0875 0.27289 C 0.08941 0.30342 0.07118 0.3055 0.05313 0.30897 C -0.01024 0.30434 -0.05833 0.30365 -0.125 0.30481 C -0.16753 0.30827 -0.21111 0.31359 -0.25312 0.30296 C -0.27257 0.30411 -0.28646 0.29463 -0.29219 0.31706 C -0.29166 0.32909 -0.2934 0.34135 -0.29062 0.35314 C -0.28941 0.35753 -0.28437 0.35869 -0.28125 0.361 C -0.26996 0.37072 -0.25868 0.37234 -0.24531 0.37534 C -0.18906 0.37303 -0.13403 0.36586 -0.07812 0.361 C -0.05208 0.3543 -0.06267 0.35499 -0.02344 0.3573 C -0.00746 0.35962 0.00781 0.36308 0.02344 0.36725 C 0.03594 0.37049 0.04462 0.37557 0.05781 0.37719 C 0.05886 0.37927 0.06007 0.38112 0.06094 0.38321 C 0.06719 0.39963 0.04688 0.39847 0.04063 0.39916 C -0.02361 0.39708 -0.04444 0.39523 -0.11719 0.39916 C -0.12569 0.39963 -0.13837 0.40587 -0.14687 0.40726 C -0.17344 0.43015 -0.14774 0.40957 -0.22969 0.41327 C -0.23281 0.4135 -0.23906 0.41512 -0.23906 0.41558 " pathEditMode="relative" rAng="0" ptsTypes="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2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604448" y="0"/>
            <a:ext cx="539552" cy="332656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260648"/>
            <a:ext cx="3582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Источники: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1556792"/>
            <a:ext cx="655801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ru-RU" sz="1200" dirty="0"/>
          </a:p>
          <a:p>
            <a:pPr lvl="0"/>
            <a:r>
              <a:rPr lang="ru-RU" sz="1200" dirty="0"/>
              <a:t>Чиж </a:t>
            </a:r>
            <a:r>
              <a:rPr lang="ru-RU" sz="1200" u="sng" dirty="0">
                <a:hlinkClick r:id="rId2"/>
              </a:rPr>
              <a:t>http://heliograph.ru/images/1013730_kak-vyglyadit-chizh.jpg</a:t>
            </a:r>
            <a:endParaRPr lang="ru-RU" sz="1200" dirty="0"/>
          </a:p>
          <a:p>
            <a:pPr lvl="0"/>
            <a:r>
              <a:rPr lang="ru-RU" sz="1200" dirty="0"/>
              <a:t>Пингвин </a:t>
            </a:r>
            <a:r>
              <a:rPr lang="ru-RU" sz="1200" u="sng" dirty="0">
                <a:hlinkClick r:id="rId3"/>
              </a:rPr>
              <a:t>http://moi-raskraski.ru/images/raskraski/animals/pticy/pingvin/raskraski-ptitsy-pingvin-9.jpg</a:t>
            </a:r>
            <a:endParaRPr lang="ru-RU" sz="1200" dirty="0"/>
          </a:p>
          <a:p>
            <a:pPr lvl="0"/>
            <a:r>
              <a:rPr lang="ru-RU" sz="1200" dirty="0"/>
              <a:t>Иволга </a:t>
            </a:r>
            <a:r>
              <a:rPr lang="ru-RU" sz="1200" u="sng" dirty="0">
                <a:hlinkClick r:id="rId4"/>
              </a:rPr>
              <a:t>https://wordassociations.net/image/600x/svg_to_png/papapishu_Baltimore_oriole.png</a:t>
            </a:r>
            <a:endParaRPr lang="ru-RU" sz="1200" dirty="0"/>
          </a:p>
          <a:p>
            <a:pPr lvl="0"/>
            <a:r>
              <a:rPr lang="ru-RU" sz="1200" dirty="0"/>
              <a:t>Клест </a:t>
            </a:r>
            <a:r>
              <a:rPr lang="ru-RU" sz="1200" u="sng" dirty="0">
                <a:hlinkClick r:id="rId5"/>
              </a:rPr>
              <a:t>http://www.playing-field.ru/img/2015/052105/0443296</a:t>
            </a:r>
            <a:endParaRPr lang="ru-RU" sz="1200" dirty="0"/>
          </a:p>
          <a:p>
            <a:pPr lvl="0"/>
            <a:r>
              <a:rPr lang="ru-RU" sz="1200" dirty="0"/>
              <a:t>Нельма </a:t>
            </a:r>
            <a:r>
              <a:rPr lang="ru-RU" sz="1200" u="sng" dirty="0">
                <a:hlinkClick r:id="rId6"/>
              </a:rPr>
              <a:t>https://upload.wikimedia.org/wikipedia/commons/f/f2/Stenodus_nelma.jpg</a:t>
            </a:r>
            <a:endParaRPr lang="ru-RU" sz="1200" dirty="0"/>
          </a:p>
          <a:p>
            <a:pPr lvl="0"/>
            <a:r>
              <a:rPr lang="ru-RU" sz="1200" dirty="0"/>
              <a:t>Росомаха </a:t>
            </a:r>
            <a:r>
              <a:rPr lang="ru-RU" sz="1200" u="sng" dirty="0">
                <a:hlinkClick r:id="rId7"/>
              </a:rPr>
              <a:t>http://hipermir.ru/image/zveri/rosomakha.jpg</a:t>
            </a:r>
            <a:endParaRPr lang="ru-RU" sz="1200" dirty="0"/>
          </a:p>
          <a:p>
            <a:pPr lvl="0"/>
            <a:r>
              <a:rPr lang="ru-RU" sz="1200" dirty="0"/>
              <a:t>Хариус </a:t>
            </a:r>
            <a:r>
              <a:rPr lang="ru-RU" sz="1200" u="sng" dirty="0">
                <a:hlinkClick r:id="rId8"/>
              </a:rPr>
              <a:t>http://www.incabrasil.org.br/wp-content/languages/fish-clip-art-black-and-white-i11.png</a:t>
            </a:r>
            <a:endParaRPr lang="ru-RU" sz="1200" dirty="0"/>
          </a:p>
          <a:p>
            <a:pPr lvl="0"/>
            <a:r>
              <a:rPr lang="ru-RU" sz="1200" dirty="0"/>
              <a:t>Юрок </a:t>
            </a:r>
            <a:r>
              <a:rPr lang="ru-RU" sz="1200" u="sng" dirty="0">
                <a:hlinkClick r:id="rId9"/>
              </a:rPr>
              <a:t>http://www.e-reading.club/illustrations/82/82187-i009-001-201129476.jpg</a:t>
            </a:r>
            <a:endParaRPr lang="ru-RU" sz="1200" dirty="0"/>
          </a:p>
          <a:p>
            <a:pPr lvl="0"/>
            <a:r>
              <a:rPr lang="ru-RU" sz="1200" dirty="0"/>
              <a:t>Горностай </a:t>
            </a:r>
            <a:r>
              <a:rPr lang="ru-RU" sz="1200" u="sng" dirty="0">
                <a:hlinkClick r:id="rId10"/>
              </a:rPr>
              <a:t>http://fotohood.ru/images/510373_gornostai-risunok.jpg</a:t>
            </a:r>
            <a:endParaRPr lang="ru-RU" sz="1200" dirty="0"/>
          </a:p>
          <a:p>
            <a:pPr lvl="0"/>
            <a:r>
              <a:rPr lang="ru-RU" sz="1200" dirty="0"/>
              <a:t>Махаон </a:t>
            </a:r>
            <a:r>
              <a:rPr lang="ru-RU" sz="1200" u="sng" dirty="0">
                <a:hlinkClick r:id="rId11"/>
              </a:rPr>
              <a:t>http://weclipart.com/gimg/76C5417EB0F25BBF/papilio_mach_26288_lg.gif</a:t>
            </a:r>
            <a:endParaRPr lang="ru-RU" sz="1200" dirty="0"/>
          </a:p>
          <a:p>
            <a:pPr lvl="0"/>
            <a:r>
              <a:rPr lang="ru-RU" sz="1200" dirty="0"/>
              <a:t>Жужелица </a:t>
            </a:r>
            <a:r>
              <a:rPr lang="ru-RU" sz="1200" u="sng" dirty="0">
                <a:hlinkClick r:id="rId12"/>
              </a:rPr>
              <a:t>http://www.sevin.ru/redbook/picsan_b/75sp_b.jpg</a:t>
            </a:r>
            <a:endParaRPr lang="ru-RU" sz="1200" dirty="0"/>
          </a:p>
          <a:p>
            <a:pPr lvl="0"/>
            <a:r>
              <a:rPr lang="ru-RU" sz="1200" dirty="0"/>
              <a:t>Рука </a:t>
            </a:r>
            <a:r>
              <a:rPr lang="ru-RU" sz="1200" u="sng" dirty="0">
                <a:hlinkClick r:id="rId13"/>
              </a:rPr>
              <a:t>http://heliograph.ru/images/1661758_ruka-s-karandashom-png.jpg</a:t>
            </a:r>
            <a:endParaRPr lang="ru-RU" sz="1200" dirty="0"/>
          </a:p>
          <a:p>
            <a:pPr lvl="0"/>
            <a:r>
              <a:rPr lang="ru-RU" sz="1200" dirty="0"/>
              <a:t>Фон </a:t>
            </a:r>
            <a:r>
              <a:rPr lang="ru-RU" sz="1200" u="sng" dirty="0">
                <a:hlinkClick r:id="rId14"/>
              </a:rPr>
              <a:t>http://photoshop-ramki.ru/wp-content/uploads/2013/01/Photoframework-58.jpg</a:t>
            </a:r>
            <a:endParaRPr lang="ru-RU" sz="1200" dirty="0"/>
          </a:p>
          <a:p>
            <a:pPr lvl="0"/>
            <a:r>
              <a:rPr lang="ru-RU" sz="1200" dirty="0"/>
              <a:t>Куропатка </a:t>
            </a:r>
            <a:r>
              <a:rPr lang="ru-RU" sz="1200" u="sng" dirty="0">
                <a:hlinkClick r:id="rId15"/>
              </a:rPr>
              <a:t>http://e-libra.ru/files/books/2011/07/26/183874/i010-001-255526020.jpg</a:t>
            </a:r>
            <a:endParaRPr lang="ru-RU" sz="1200" dirty="0"/>
          </a:p>
          <a:p>
            <a:r>
              <a:rPr lang="ru-RU" sz="1200" dirty="0"/>
              <a:t>Глухарь </a:t>
            </a:r>
            <a:r>
              <a:rPr lang="ru-RU" sz="1200" u="sng" dirty="0">
                <a:hlinkClick r:id="rId16"/>
              </a:rPr>
              <a:t>http://unpictures.ru/images/163701_gluhar-risunok.jpg</a:t>
            </a:r>
            <a:endParaRPr lang="ru-RU" sz="1200" dirty="0"/>
          </a:p>
        </p:txBody>
      </p:sp>
      <p:sp>
        <p:nvSpPr>
          <p:cNvPr id="5" name="Управляющая кнопка: возврат 4">
            <a:hlinkClick r:id="rId17" action="ppaction://hlinksldjump" highlightClick="1"/>
          </p:cNvPr>
          <p:cNvSpPr/>
          <p:nvPr/>
        </p:nvSpPr>
        <p:spPr>
          <a:xfrm>
            <a:off x="0" y="0"/>
            <a:ext cx="432048" cy="360040"/>
          </a:xfrm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980728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cs typeface="Adobe Arabic" pitchFamily="18" charset="-78"/>
              </a:rPr>
              <a:t>Ребята,</a:t>
            </a:r>
          </a:p>
          <a:p>
            <a:pPr algn="ctr"/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cs typeface="Adobe Arabic" pitchFamily="18" charset="-78"/>
              </a:rPr>
              <a:t>прочитайте </a:t>
            </a:r>
          </a:p>
          <a:p>
            <a:pPr algn="ctr"/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cs typeface="Adobe Arabic" pitchFamily="18" charset="-78"/>
              </a:rPr>
              <a:t>название животного и </a:t>
            </a:r>
          </a:p>
          <a:p>
            <a:pPr algn="ctr"/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cs typeface="Adobe Arabic" pitchFamily="18" charset="-78"/>
              </a:rPr>
              <a:t>определите, </a:t>
            </a:r>
          </a:p>
          <a:p>
            <a:pPr algn="ctr"/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cs typeface="Adobe Arabic" pitchFamily="18" charset="-78"/>
              </a:rPr>
              <a:t>из какой группы данное животное </a:t>
            </a:r>
          </a:p>
        </p:txBody>
      </p:sp>
      <p:pic>
        <p:nvPicPr>
          <p:cNvPr id="5" name="Рисунок 4" descr="ру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4664"/>
            <a:ext cx="2282874" cy="14401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2.7197E-6 C 0.04774 0.00555 0.03628 0.00647 0.02361 0.00855 C 0.00955 0.01341 -0.00452 0.01711 -0.01893 0.01966 C -0.06146 0.03954 -0.12952 0.02035 -0.17847 0.0141 C -0.20347 0.0148 -0.2783 0.00277 -0.32101 0.02266 C -0.32361 0.03492 -0.32622 0.04741 -0.32917 0.05943 C -0.32847 0.071 -0.33125 0.08533 -0.32518 0.09343 C -0.32361 0.09551 -0.32101 0.09505 -0.31875 0.0962 C -0.31458 0.09805 -0.31007 0.10014 -0.3059 0.10199 C -0.30382 0.10314 -0.29965 0.10476 -0.29965 0.10499 C -0.23611 0.10268 -0.17361 0.09644 -0.11024 0.09343 C -0.08056 0.09435 -0.05052 0.09343 -0.02083 0.0962 C -0.01424 0.09667 -0.00816 0.10245 -0.00174 0.10476 C 0.0118 0.10985 0.02448 0.11355 0.03854 0.11632 C 0.04948 0.12581 0.05503 0.13043 0.06198 0.14454 C 0.06597 0.16697 0.06597 0.20097 0.04913 0.21531 C 0.04722 0.21739 0.03281 0.22109 0.03229 0.22109 C 0.00903 0.21878 -0.01268 0.21484 -0.03611 0.21253 C -0.07066 0.20559 -0.11215 0.19357 -0.14202 0.22109 C -0.1691 0.27081 -0.14288 0.22687 -0.26129 0.23219 C -0.2757 0.23288 -0.28976 0.23612 -0.30382 0.23774 C -0.3158 0.24075 -0.32552 0.24306 -0.33559 0.25208 C -0.33785 0.26156 -0.34184 0.26526 -0.3441 0.27474 C -0.34254 0.29741 -0.34028 0.32886 -0.32101 0.33695 C -0.31424 0.34551 -0.30886 0.34597 -0.29965 0.34852 C -0.26597 0.34505 -0.2349 0.33904 -0.20174 0.33441 C -0.19827 0.33348 -0.19462 0.33302 -0.19097 0.3314 C -0.18854 0.33002 -0.18715 0.32724 -0.18455 0.32585 C -0.18299 0.32493 -0.16493 0.32053 -0.16337 0.3203 C -0.15417 0.31105 -0.15695 0.31175 -0.14653 0.30874 C -0.13854 0.30666 -0.12309 0.30319 -0.12309 0.30342 C -0.08056 0.30481 -0.04288 0.30943 -0.00174 0.31429 C 0.02118 0.32215 0.0434 0.33348 0.06614 0.34274 C 0.07847 0.35869 0.07344 0.35175 0.08107 0.36262 C 0.09739 0.42345 0.02378 0.42044 0.00035 0.42206 C -0.03403 0.42992 -0.06927 0.429 -0.10399 0.43062 C -0.18195 0.44681 -0.22917 0.44056 -0.32726 0.44172 C -0.3342 0.44519 -0.33889 0.44611 -0.3441 0.45328 C -0.34549 0.4586 -0.35035 0.46184 -0.35052 0.46762 C -0.35313 0.5111 -0.31667 0.52497 -0.29097 0.52682 C -0.27205 0.52821 -0.25261 0.52891 -0.23351 0.52983 C 0.01354 0.52544 -0.12153 0.5518 -0.04861 0.51827 C -0.02778 0.51919 0.01215 0.51827 0.03854 0.52428 C 0.05104 0.52682 0.06232 0.537 0.07465 0.54093 C 0.07587 0.54232 0.08246 0.55064 0.08333 0.55249 C 0.08993 0.56776 0.07882 0.55481 0.09167 0.56683 C 0.10347 0.60962 0.06823 0.60754 0.04722 0.61193 C 0.02691 0.61609 0.0059 0.61378 -0.01476 0.61494 C -0.05295 0.61679 -0.09167 0.61841 -0.12952 0.62604 C -0.17795 0.62373 -0.26181 0.60962 -0.30382 0.62904 C -0.30018 0.64246 -0.2908 0.65564 -0.28021 0.66003 C -0.24323 0.69241 -0.18663 0.68362 -0.14653 0.6857 C -0.09167 0.68362 -0.03924 0.67692 0.0151 0.6716 C 0.03906 0.66304 0.05538 0.67715 0.07673 0.67715 " pathEditMode="relative" rAng="0" ptsTypes="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3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5364088" y="1844824"/>
            <a:ext cx="2808311" cy="37444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1700808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7872" y="260648"/>
            <a:ext cx="37289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ПИНГВИН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19149E-6 C -0.00834 0.00393 -0.0165 0.00462 -0.02535 0.00601 C -0.03525 0.00948 -0.04514 0.01203 -0.05521 0.01388 C -0.08507 0.02775 -0.13282 0.01434 -0.16719 0.00994 C -0.18473 0.01041 -0.23716 0.00208 -0.26719 0.01596 C -0.2691 0.02451 -0.27084 0.0333 -0.2731 0.04186 C -0.2724 0.04995 -0.27448 0.0599 -0.27014 0.06568 C -0.2691 0.06707 -0.26719 0.06684 -0.26563 0.06753 C -0.26268 0.06892 -0.25955 0.0703 -0.2566 0.07169 C -0.25521 0.07239 -0.25226 0.07354 -0.25226 0.07354 C -0.20764 0.07215 -0.16389 0.06776 -0.11928 0.06568 C -0.09844 0.06637 -0.07744 0.06568 -0.0566 0.06753 C -0.05191 0.06799 -0.04775 0.07192 -0.04323 0.07354 C -0.03369 0.07724 -0.02483 0.07979 -0.01494 0.08164 C -0.0073 0.08834 -0.0033 0.09158 0.00156 0.10153 C 0.00434 0.11725 0.00434 0.14107 -0.00747 0.15125 C -0.00886 0.15264 -0.01893 0.15518 -0.01928 0.15518 C -0.0356 0.15356 -0.05087 0.15079 -0.06719 0.14917 C -0.0915 0.14431 -0.12066 0.13598 -0.14167 0.15518 C -0.1606 0.1901 -0.14219 0.15934 -0.22535 0.16304 C -0.23542 0.16351 -0.24532 0.16582 -0.25521 0.16697 C -0.26355 0.16906 -0.27049 0.17067 -0.27761 0.17692 C -0.27917 0.18363 -0.28195 0.18617 -0.28351 0.19288 C -0.2823 0.20883 -0.28073 0.2308 -0.26719 0.23659 C -0.2625 0.2426 -0.25869 0.24283 -0.25226 0.24468 C -0.22865 0.24214 -0.20678 0.23797 -0.18351 0.23474 C -0.18108 0.23404 -0.17848 0.23381 -0.17605 0.23265 C -0.17431 0.23173 -0.17327 0.22965 -0.17153 0.22872 C -0.17032 0.22803 -0.15782 0.22502 -0.1566 0.22479 C -0.15018 0.21832 -0.15209 0.21878 -0.1448 0.2167 C -0.13924 0.21531 -0.1283 0.21277 -0.1283 0.21277 C -0.09844 0.21392 -0.07205 0.21716 -0.04323 0.22063 C -0.02709 0.22618 -0.01146 0.23404 0.00451 0.24052 C 0.01302 0.25185 0.00954 0.24699 0.01493 0.25462 C 0.02638 0.29718 -0.02518 0.2951 -0.04167 0.29625 C -0.0658 0.3018 -0.09063 0.30111 -0.11494 0.30227 C -0.16962 0.3136 -0.20278 0.3092 -0.27153 0.31013 C -0.27657 0.31244 -0.27987 0.31314 -0.28351 0.31822 C -0.28455 0.32192 -0.28785 0.32424 -0.28803 0.32817 C -0.28994 0.3587 -0.26424 0.36841 -0.24619 0.3698 C -0.23282 0.37072 -0.21928 0.37118 -0.20591 0.37188 C -0.03247 0.36887 -0.12726 0.38737 -0.07605 0.36378 C -0.06146 0.36448 -0.03351 0.36378 -0.01494 0.36795 C -0.00608 0.3698 0.00173 0.37697 0.01041 0.37974 C 0.01128 0.38067 0.01597 0.38645 0.01649 0.38783 C 0.02118 0.39847 0.01336 0.38945 0.02239 0.39778 C 0.03055 0.42784 0.0059 0.42646 -0.00886 0.42946 C -0.0231 0.43247 -0.03785 0.43085 -0.05226 0.43154 C -0.07917 0.43293 -0.10625 0.43409 -0.13282 0.43941 C -0.16685 0.43779 -0.2257 0.42784 -0.25521 0.44149 C -0.25261 0.45097 -0.24601 0.46022 -0.23872 0.46323 C -0.21268 0.48589 -0.17292 0.47988 -0.1448 0.48127 C -0.10625 0.47988 -0.06945 0.47502 -0.03125 0.47132 C -0.01441 0.46531 -0.00296 0.47525 0.01197 0.47525 " pathEditMode="relative" ptsTypes="fffffffffffffffffffffffffffffffffffffffffffffffffffff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860032" y="2060848"/>
            <a:ext cx="3788711" cy="30474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4084" y="1772817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40360" y="260648"/>
            <a:ext cx="19239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ЧИЖ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4.07407E-6 C 0.03732 -0.00208 0.05225 -0.00394 0.09062 -0.00208 C 0.0986 -0.00093 0.11475 -0.00417 0.10937 0.0125 C 0.10867 0.01481 0.10781 0.01736 0.10624 0.01875 C 0.08541 0.03611 0.05728 0.02431 0.03281 0.025 C 0.01961 0.03079 0.00572 0.0338 -0.00782 0.0375 C 0.021 0.05023 0.04791 0.04676 0.07968 0.04792 C 0.08072 0.05 0.08211 0.05185 0.08281 0.05417 C 0.08419 0.0581 0.08593 0.06667 0.08593 0.06667 C 0.08541 0.07153 0.08662 0.07731 0.08437 0.08125 C 0.08228 0.08472 0.07499 0.08542 0.07499 0.08542 C 0.02031 0.08125 0.03888 0.08194 -0.04844 0.08542 C -0.05469 0.08565 -0.06285 0.08935 -0.06876 0.09167 C -0.07188 0.09282 -0.07813 0.09583 -0.07813 0.09583 C -0.07761 0.09931 -0.07796 0.10324 -0.07657 0.10625 C -0.07327 0.11412 -0.05539 0.11574 -0.05001 0.11667 C -0.02119 0.11505 -0.00591 0.11134 0.02031 0.10625 C 0.05989 0.1088 0.04253 0.10648 0.06562 0.11667 C 0.06215 0.13032 0.04287 0.13426 0.03281 0.13542 C 0.02447 0.13634 0.01614 0.13681 0.00781 0.1375 C -0.02414 0.14606 -0.07779 0.13588 -0.11251 0.12917 C -0.13404 0.13009 -0.16407 0.12361 -0.18438 0.14167 C -0.18699 0.14699 -0.19202 0.15347 -0.18438 0.16042 C -0.18282 0.16181 -0.18143 0.16366 -0.17969 0.16458 C -0.17674 0.16644 -0.17032 0.16875 -0.17032 0.16875 C -0.0974 0.1669 -0.02258 0.15463 0.04999 0.16667 C 0.05312 0.16944 0.05815 0.17014 0.05937 0.175 C 0.06041 0.17917 0.06249 0.1875 0.06249 0.1875 C 0.06162 0.20231 0.06371 0.21736 0.05624 0.22917 C 0.05069 0.23796 0.04565 0.24005 0.03749 0.24375 C 0.03593 0.24444 0.03281 0.24583 0.03281 0.24583 C 0.02951 0.2456 0.00277 0.24468 -0.00626 0.24167 C -0.02813 0.23449 -0.04966 0.22616 -0.07188 0.22083 C -0.08803 0.21713 -0.10435 0.21782 -0.12032 0.2125 C -0.14966 0.21296 -0.22171 0.20417 -0.26407 0.22292 C -0.26685 0.23403 -0.26719 0.24676 -0.25938 0.25417 C -0.25539 0.2581 -0.2481 0.26065 -0.24376 0.2625 C -0.24063 0.26389 -0.23438 0.26667 -0.23438 0.26667 C -0.20921 0.26551 -0.1856 0.26505 -0.16094 0.26042 C -0.14463 0.2537 -0.12883 0.24398 -0.11251 0.2375 C -0.10487 0.23449 -0.09549 0.2331 -0.08751 0.23125 C -0.0764 0.22847 -0.06598 0.22477 -0.05469 0.22292 C -0.03594 0.22569 -0.01963 0.23356 -0.00313 0.24583 C -0.00088 0.24745 0.00069 0.25069 0.00312 0.25208 C 0.00763 0.25486 0.01301 0.25463 0.01718 0.25833 C 0.02065 0.26134 0.02412 0.26481 0.02812 0.26667 C 0.04687 0.275 0.06475 0.27755 0.08437 0.27917 C 0.08541 0.28125 0.08732 0.28287 0.08749 0.28542 C 0.0894 0.31713 0.07117 0.31944 0.05312 0.32292 C -0.01025 0.31806 -0.05834 0.31736 -0.12501 0.31875 C -0.16754 0.32222 -0.21112 0.32778 -0.25313 0.31667 C -0.27258 0.31782 -0.28647 0.3081 -0.29219 0.33125 C -0.29167 0.34375 -0.29341 0.35671 -0.29063 0.36875 C -0.28942 0.37361 -0.28438 0.37431 -0.28126 0.37708 C -0.26997 0.38704 -0.25869 0.38866 -0.24532 0.39167 C -0.18907 0.38935 -0.13404 0.38194 -0.07813 0.37708 C -0.05209 0.37014 -0.06268 0.37083 -0.02344 0.37292 C -0.00747 0.37569 0.00781 0.37917 0.02343 0.38333 C 0.03593 0.38657 0.04461 0.3919 0.05781 0.39375 C 0.05885 0.39583 0.06006 0.39769 0.06093 0.4 C 0.06718 0.4169 0.04687 0.41574 0.04062 0.41667 C -0.02362 0.41435 -0.04445 0.4125 -0.11719 0.41667 C -0.1257 0.41713 -0.13838 0.42361 -0.14688 0.425 C -0.17344 0.44861 -0.14775 0.42731 -0.22969 0.43125 C -0.23282 0.43148 -0.23907 0.43333 -0.23907 0.43333 " pathEditMode="relative" ptsTypes="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860032" y="2069085"/>
            <a:ext cx="3788711" cy="30309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628800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94577" y="260648"/>
            <a:ext cx="46154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ЖУЖЕЛИЦА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4833 C 0.09566 -0.05041 0.11059 -0.05226 0.14896 -0.05041 C 0.15694 -0.04926 0.17309 -0.05226 0.16771 -0.03584 C 0.16701 -0.03353 0.16614 -0.03099 0.16458 -0.0296 C 0.14375 -0.01225 0.11562 -0.02405 0.09114 -0.02335 C 0.07795 -0.01757 0.06406 -0.01457 0.05052 -0.01087 C 0.07934 0.00185 0.10625 -0.00161 0.13802 -0.00046 C 0.13906 0.00162 0.14045 0.00347 0.14114 0.00555 C 0.14253 0.00949 0.14427 0.01804 0.14427 0.01827 C 0.14375 0.0229 0.14496 0.02868 0.14271 0.03261 C 0.14062 0.03608 0.13333 0.03678 0.13333 0.03701 C 0.07864 0.03261 0.09722 0.03331 0.00989 0.03678 C 0.00364 0.03701 -0.00452 0.04071 -0.01042 0.04302 C -0.01354 0.04418 -0.01979 0.04718 -0.01979 0.04741 C -0.01927 0.05065 -0.01962 0.05458 -0.01823 0.05759 C -0.01493 0.06522 0.00295 0.06684 0.00833 0.06777 C 0.03715 0.06615 0.05243 0.06245 0.07864 0.05759 C 0.11823 0.06013 0.10087 0.05782 0.12396 0.06777 C 0.12048 0.08164 0.10121 0.08557 0.09114 0.08673 C 0.08281 0.08765 0.07448 0.08812 0.06614 0.08881 C 0.0342 0.09737 -0.01945 0.08719 -0.05417 0.08049 C -0.0757 0.08141 -0.10573 0.0747 -0.12604 0.09297 C -0.12865 0.09829 -0.13368 0.10477 -0.12604 0.11171 C -0.12448 0.11309 -0.12309 0.11494 -0.12136 0.11587 C -0.1184 0.11749 -0.11198 0.1198 -0.11198 0.12003 C -0.03906 0.11795 0.03576 0.10592 0.10833 0.11772 C 0.11146 0.12049 0.11649 0.12119 0.11771 0.12605 C 0.11875 0.13021 0.12083 0.13853 0.12083 0.13876 C 0.11996 0.15333 0.12205 0.16837 0.11458 0.17993 C 0.10903 0.18872 0.10399 0.1908 0.09583 0.1945 C 0.09427 0.19519 0.09114 0.19658 0.09114 0.19681 C 0.08785 0.19635 0.06111 0.19543 0.05208 0.19242 C 0.03021 0.18525 0.00868 0.17692 -0.01354 0.17184 C -0.02969 0.16814 -0.04601 0.16883 -0.06198 0.16351 C -0.09132 0.16397 -0.16337 0.15518 -0.20573 0.17369 C -0.20851 0.18479 -0.20886 0.19751 -0.20104 0.20491 C -0.19705 0.20884 -0.18976 0.21138 -0.18542 0.21323 C -0.18229 0.21462 -0.17604 0.2174 -0.17604 0.21763 C -0.15087 0.21624 -0.12726 0.21578 -0.10261 0.21115 C -0.08629 0.20444 -0.07049 0.19473 -0.05417 0.18826 C -0.04653 0.18525 -0.03715 0.18386 -0.02917 0.18201 C -0.01806 0.17924 -0.00764 0.17554 0.00364 0.17369 C 0.02239 0.17646 0.03871 0.18432 0.05521 0.19658 C 0.05746 0.1982 0.05903 0.20144 0.06146 0.20283 C 0.06597 0.2056 0.07135 0.20537 0.07552 0.20907 C 0.07899 0.21208 0.08246 0.21555 0.08646 0.2174 C 0.10521 0.22572 0.12309 0.22827 0.14271 0.22965 C 0.14375 0.23173 0.14566 0.23335 0.14583 0.2359 C 0.14774 0.26758 0.12951 0.26989 0.11146 0.27336 C 0.04809 0.26851 2.22222E-6 0.26781 -0.06667 0.2692 C -0.1092 0.27267 -0.15278 0.27822 -0.19479 0.26712 C -0.21424 0.26827 -0.22813 0.25856 -0.23386 0.28169 C -0.23334 0.29395 -0.23507 0.3069 -0.23229 0.31892 C -0.23108 0.32378 -0.22604 0.3247 -0.22292 0.32725 C -0.21163 0.33742 -0.20035 0.33904 -0.18698 0.34205 C -0.13073 0.33974 -0.0757 0.33234 -0.01979 0.32725 C 0.00625 0.32031 -0.00434 0.321 0.03489 0.32332 C 0.05087 0.32586 0.06614 0.32956 0.08177 0.33372 C 0.09427 0.33696 0.10295 0.34228 0.11614 0.3439 C 0.11719 0.34598 0.1184 0.34783 0.11927 0.35014 C 0.12552 0.36703 0.10521 0.36587 0.09896 0.36679 C 0.03472 0.36448 0.01389 0.36263 -0.05886 0.36679 C -0.06736 0.36726 -0.08004 0.37373 -0.08854 0.37512 C -0.11511 0.39871 -0.08941 0.37743 -0.17136 0.38136 C -0.17448 0.3816 -0.18073 0.38345 -0.18073 0.38368 " pathEditMode="relative" rAng="0" ptsTypes="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2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783954"/>
            <a:ext cx="3724866" cy="38052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412776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10511" y="260648"/>
            <a:ext cx="33836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ГЛУХАРЬ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5 -0.04718 C 0.10348 -0.04995 0.11841 -0.05226 0.15677 -0.04995 C 0.16476 -0.04833 0.18091 -0.0525 0.17552 -0.03053 C 0.17483 -0.02752 0.17396 -0.02428 0.1724 -0.02243 C 0.15157 0.00046 0.12344 -0.01503 0.09896 -0.01411 C 0.08577 -0.00647 0.07188 -0.00254 0.05834 0.00231 C 0.08716 0.0192 0.11407 0.01457 0.14584 0.01619 C 0.14688 0.01897 0.14827 0.02128 0.14896 0.02429 C 0.15035 0.0296 0.15209 0.04094 0.15209 0.04117 C 0.15157 0.04718 0.15278 0.05481 0.15052 0.06013 C 0.14844 0.06476 0.14115 0.06568 0.14115 0.06591 C 0.08646 0.06013 0.10504 0.06106 0.01771 0.06568 C 0.01146 0.06591 0.0033 0.07077 -0.0026 0.07378 C -0.00573 0.0754 -0.01198 0.07933 -0.01198 0.07956 C -0.01146 0.08395 -0.0118 0.08904 -0.01041 0.09297 C -0.00712 0.10338 0.01077 0.10569 0.01615 0.10685 C 0.04497 0.10477 0.06025 0.09991 0.08646 0.09297 C 0.12604 0.09644 0.10868 0.09343 0.13177 0.10685 C 0.1283 0.12512 0.10903 0.13044 0.09896 0.13182 C 0.09063 0.13321 0.08229 0.13367 0.07396 0.1346 C 0.04202 0.14593 -0.01163 0.13252 -0.04635 0.12373 C -0.06788 0.12489 -0.09791 0.1161 -0.11823 0.14015 C -0.12083 0.14709 -0.12587 0.15564 -0.11823 0.1649 C -0.11666 0.16675 -0.11527 0.16906 -0.11354 0.17045 C -0.11059 0.17276 -0.10416 0.17577 -0.10416 0.17623 C -0.03125 0.17345 0.04358 0.15726 0.11615 0.17322 C 0.11927 0.17669 0.12431 0.17762 0.12552 0.18409 C 0.12657 0.18964 0.12865 0.20051 0.12865 0.20097 C 0.12778 0.22017 0.12986 0.24006 0.1224 0.25555 C 0.11684 0.26712 0.11181 0.26989 0.10365 0.27475 C 0.10209 0.27567 0.09896 0.27752 0.09896 0.27799 C 0.09566 0.27729 0.06893 0.27614 0.0599 0.27197 C 0.03802 0.26249 0.0165 0.25162 -0.00573 0.24468 C -0.02187 0.2396 -0.03819 0.24052 -0.05416 0.23358 C -0.0835 0.23428 -0.15555 0.22248 -0.19791 0.24723 C -0.20069 0.26203 -0.20104 0.27868 -0.19323 0.28862 C -0.18923 0.29371 -0.18194 0.29718 -0.1776 0.29949 C -0.17448 0.30134 -0.16823 0.30504 -0.16823 0.30527 C -0.14305 0.30342 -0.11944 0.30296 -0.09479 0.29672 C -0.07847 0.28793 -0.06267 0.27521 -0.04635 0.26665 C -0.03871 0.26249 -0.02934 0.26087 -0.02135 0.25833 C -0.01024 0.25463 0.00018 0.24977 0.01146 0.24723 C 0.03021 0.25093 0.04653 0.26133 0.06302 0.27752 C 0.06528 0.2796 0.06684 0.284 0.06927 0.28585 C 0.07379 0.28955 0.07917 0.28909 0.08334 0.29417 C 0.08681 0.29811 0.09028 0.30273 0.09427 0.30504 C 0.11302 0.31614 0.13091 0.31938 0.15052 0.32146 C 0.15157 0.32424 0.15348 0.32655 0.15365 0.32979 C 0.15556 0.37165 0.13733 0.37466 0.11927 0.37928 C 0.05591 0.37281 0.00782 0.37188 -0.05885 0.37373 C -0.10139 0.37836 -0.14496 0.38576 -0.18698 0.37095 C -0.20642 0.37257 -0.22031 0.35962 -0.22604 0.39038 C -0.22552 0.4068 -0.22725 0.42392 -0.22448 0.43987 C -0.22326 0.44612 -0.21823 0.4475 -0.2151 0.45074 C -0.20382 0.46416 -0.19253 0.46624 -0.17916 0.4704 C -0.12291 0.46716 -0.06788 0.45745 -0.01198 0.45074 C 0.01407 0.44149 0.00348 0.44242 0.04271 0.44565 C 0.05868 0.44889 0.07396 0.45375 0.08959 0.4593 C 0.10209 0.46369 0.11077 0.47063 0.12396 0.47294 C 0.125 0.47572 0.12622 0.47826 0.12709 0.48127 C 0.13334 0.5037 0.11302 0.50208 0.10677 0.50324 C 0.04254 0.50023 0.0217 0.49769 -0.05104 0.50324 C -0.05955 0.50393 -0.07222 0.51249 -0.08073 0.51434 C -0.10729 0.54556 -0.08159 0.51735 -0.16354 0.52243 C -0.16666 0.5229 -0.17291 0.52521 -0.17291 0.52567 " pathEditMode="relative" rAng="0" ptsTypes="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2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542673"/>
            <a:ext cx="3788711" cy="20837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2204864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38564" y="260648"/>
            <a:ext cx="4527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ГОРНОСТАЙ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24 C 0.03733 -0.00115 0.05226 -0.00208 0.09063 -0.00115 C 0.09862 -0.00069 0.11476 -0.00208 0.10938 0.00787 C 0.10868 0.00926 0.10782 0.01111 0.10625 0.01203 C 0.08542 0.02267 0.0573 0.01527 0.03282 0.01573 C 0.01962 0.01943 0.00573 0.02128 -0.00781 0.02382 C 0.02101 0.03192 0.04792 0.02938 0.07969 0.0303 C 0.08073 0.03169 0.08212 0.03261 0.08282 0.03423 C 0.08421 0.03678 0.08594 0.04186 0.08594 0.04233 C 0.08542 0.04533 0.08664 0.0488 0.08438 0.05111 C 0.0823 0.0532 0.075 0.05366 0.075 0.05412 C 0.02032 0.05111 0.03889 0.05181 -0.04843 0.05366 C -0.05468 0.05412 -0.06284 0.05643 -0.06875 0.05782 C -0.07187 0.05875 -0.07812 0.06037 -0.07812 0.06083 C -0.0776 0.06245 -0.07795 0.06522 -0.07656 0.06661 C -0.07326 0.07193 -0.05538 0.07285 -0.05 0.07332 C -0.02118 0.07239 -0.0059 0.07031 0.02032 0.06661 C 0.0599 0.06869 0.04254 0.06684 0.06563 0.07332 C 0.06216 0.0821 0.04289 0.08465 0.03282 0.08557 C 0.02448 0.08604 0.01615 0.08627 0.00782 0.08673 C -0.02413 0.09182 -0.07777 0.0858 -0.1125 0.08164 C -0.13402 0.0821 -0.16406 0.07771 -0.18437 0.08927 C -0.18697 0.09274 -0.19201 0.09691 -0.18437 0.1013 C -0.18281 0.10199 -0.18142 0.10315 -0.17968 0.10384 C -0.17673 0.10477 -0.17031 0.10662 -0.17031 0.10685 C -0.09739 0.10523 -0.02257 0.09737 0.05 0.105 C 0.05313 0.10685 0.05816 0.10731 0.05938 0.11032 C 0.06042 0.11309 0.0625 0.11795 0.0625 0.11818 C 0.06164 0.12743 0.06372 0.13715 0.05625 0.14455 C 0.0507 0.14987 0.04566 0.15148 0.0375 0.15357 C 0.03594 0.15403 0.03282 0.15518 0.03282 0.15542 C 0.02952 0.15472 0.00278 0.15403 -0.00625 0.15241 C -0.02812 0.14778 -0.04965 0.14247 -0.07187 0.13946 C -0.08802 0.13715 -0.10434 0.13761 -0.12031 0.13391 C -0.14965 0.13437 -0.2217 0.12882 -0.26406 0.14061 C -0.26684 0.14755 -0.26718 0.15565 -0.25937 0.16027 C -0.25538 0.16282 -0.24809 0.16444 -0.24375 0.16559 C -0.24062 0.16652 -0.23437 0.1679 -0.23437 0.16814 C -0.2092 0.16744 -0.18559 0.16698 -0.16093 0.1642 C -0.14461 0.16004 -0.12882 0.1538 -0.1125 0.14963 C -0.10486 0.14778 -0.09548 0.14709 -0.0875 0.1457 C -0.07638 0.14432 -0.06597 0.14177 -0.05468 0.14061 C -0.03593 0.14247 -0.01961 0.14732 -0.00312 0.15518 C -0.00086 0.15588 0.0007 0.15819 0.00313 0.15889 C 0.00764 0.1605 0.01303 0.1605 0.01719 0.16305 C 0.02066 0.1649 0.02414 0.16698 0.02813 0.1679 C 0.04688 0.17345 0.06476 0.17461 0.08438 0.176 C 0.08542 0.17762 0.08733 0.17854 0.0875 0.17993 C 0.08941 0.20005 0.07118 0.20144 0.05313 0.20352 C -0.01024 0.20051 -0.05833 0.20005 -0.125 0.20121 C -0.16753 0.20306 -0.21111 0.20629 -0.25312 0.19936 C -0.27257 0.20028 -0.28645 0.19404 -0.29218 0.20884 C -0.29166 0.2167 -0.2934 0.2248 -0.29062 0.23266 C -0.28941 0.23543 -0.28437 0.23613 -0.28125 0.23752 C -0.26996 0.24399 -0.25868 0.24538 -0.24531 0.24677 C -0.18906 0.24561 -0.13402 0.24099 -0.07812 0.23752 C -0.05208 0.23335 -0.06267 0.23358 -0.02343 0.2352 C -0.00746 0.23682 0.00782 0.23913 0.02344 0.24168 C 0.03594 0.24376 0.04462 0.247 0.05782 0.24839 C 0.05886 0.24977 0.06007 0.2507 0.06094 0.25255 C 0.06719 0.26296 0.04688 0.26203 0.04063 0.26249 C -0.02361 0.26134 -0.04444 0.26018 -0.11718 0.26249 C -0.12569 0.26319 -0.13836 0.26689 -0.14687 0.26804 C -0.17343 0.28331 -0.14774 0.2692 -0.22968 0.27221 C -0.23281 0.27221 -0.23906 0.27313 -0.23906 0.27336 " pathEditMode="relative" rAng="0" ptsTypes="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1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777572"/>
            <a:ext cx="4064667" cy="17315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126" y="2348880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14940" y="260648"/>
            <a:ext cx="33747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НЕЛЬМА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46 C 0.03733 -0.00162 0.05226 -0.00208 0.09063 -0.00162 C 0.09861 -0.00116 0.11476 -0.00208 0.10938 0.00509 C 0.10868 0.00624 0.10782 0.00763 0.10625 0.00833 C 0.08542 0.01619 0.0573 0.01064 0.03282 0.0111 C 0.01962 0.01388 0.00573 0.01503 -0.00781 0.01711 C 0.02101 0.02313 0.04792 0.02105 0.07969 0.02174 C 0.08073 0.0229 0.08212 0.02359 0.08282 0.02475 C 0.08421 0.0266 0.08594 0.03053 0.08594 0.03076 C 0.08542 0.03307 0.08664 0.03561 0.08438 0.03723 C 0.0823 0.03885 0.075 0.03908 0.075 0.03955 C 0.02032 0.03723 0.03889 0.0377 -0.04843 0.03908 C -0.05468 0.03955 -0.06284 0.04117 -0.06875 0.04232 C -0.07187 0.04302 -0.07812 0.04417 -0.07812 0.0444 C -0.0776 0.04579 -0.07795 0.04787 -0.07656 0.0488 C -0.07326 0.05273 -0.05538 0.05342 -0.05 0.05365 C -0.02118 0.05319 -0.0059 0.05157 0.02032 0.0488 C 0.0599 0.05042 0.04254 0.04903 0.06563 0.05365 C 0.06216 0.06036 0.04289 0.06221 0.03282 0.0629 C 0.02448 0.06314 0.01615 0.06337 0.00782 0.06383 C -0.02413 0.06753 -0.07777 0.06314 -0.1125 0.0599 C -0.13402 0.06036 -0.16406 0.05712 -0.18437 0.06568 C -0.18698 0.06822 -0.19201 0.07123 -0.18437 0.07447 C -0.18281 0.07516 -0.18142 0.07586 -0.17968 0.07632 C -0.17673 0.07701 -0.17031 0.0784 -0.17031 0.07863 C -0.09739 0.07747 -0.02257 0.07169 0.05 0.07724 C 0.05313 0.07863 0.05816 0.07909 0.05938 0.08117 C 0.06042 0.08326 0.0625 0.08696 0.0625 0.08696 C 0.06164 0.09389 0.06372 0.10106 0.05625 0.10661 C 0.0507 0.11055 0.04566 0.1117 0.0375 0.11332 C 0.03594 0.11378 0.03282 0.11448 0.03282 0.11471 C 0.02952 0.11425 0.00278 0.11378 -0.00625 0.1124 C -0.02812 0.10916 -0.04965 0.105 -0.07187 0.10291 C -0.08802 0.10106 -0.10434 0.10153 -0.12031 0.09875 C -0.14965 0.09898 -0.2217 0.09505 -0.26406 0.10384 C -0.26684 0.10893 -0.26718 0.11494 -0.25937 0.11841 C -0.25538 0.12026 -0.24809 0.12142 -0.24375 0.12234 C -0.24062 0.12303 -0.23437 0.12396 -0.23437 0.12419 C -0.2092 0.12373 -0.18559 0.12327 -0.16093 0.12118 C -0.14461 0.11818 -0.12882 0.11355 -0.1125 0.11031 C -0.10486 0.10916 -0.09548 0.10846 -0.0875 0.10754 C -0.07639 0.10638 -0.06597 0.10453 -0.05468 0.10384 C -0.03593 0.105 -0.01961 0.1087 -0.00312 0.11448 C -0.00086 0.11494 0.0007 0.11679 0.00313 0.11725 C 0.00764 0.11841 0.01302 0.11841 0.01719 0.12049 C 0.02066 0.12165 0.02414 0.12327 0.02813 0.12396 C 0.04688 0.12812 0.06476 0.12905 0.08438 0.12997 C 0.08542 0.13113 0.08733 0.13182 0.0875 0.13298 C 0.08941 0.14778 0.07118 0.14894 0.05313 0.15032 C -0.01024 0.14824 -0.05833 0.14778 -0.125 0.1487 C -0.16753 0.15009 -0.21111 0.1524 -0.25312 0.14732 C -0.27257 0.14801 -0.28645 0.14339 -0.29218 0.15426 C -0.29166 0.16027 -0.2934 0.16628 -0.29062 0.17206 C -0.28941 0.17414 -0.28437 0.17461 -0.28125 0.17576 C -0.26996 0.18039 -0.25868 0.18154 -0.24531 0.18247 C -0.18906 0.18178 -0.13402 0.17831 -0.07812 0.17576 C -0.05208 0.17253 -0.06267 0.17276 -0.02343 0.17391 C -0.00746 0.17507 0.00782 0.17692 0.02344 0.17877 C 0.03594 0.18039 0.04462 0.1827 0.05782 0.18363 C 0.05886 0.18478 0.06007 0.18548 0.06094 0.18686 C 0.06719 0.1945 0.04688 0.1938 0.04063 0.19426 C -0.02361 0.19334 -0.04444 0.19241 -0.11718 0.19426 C -0.12569 0.19473 -0.13836 0.1975 -0.14687 0.19843 C -0.17343 0.20976 -0.14774 0.19912 -0.22968 0.20143 C -0.23281 0.20143 -0.23906 0.20213 -0.23906 0.20236 " pathEditMode="relative" rAng="0" ptsTypes="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1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9134" y="2069085"/>
            <a:ext cx="3270507" cy="30309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р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628800"/>
            <a:ext cx="2282874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2612" y="260648"/>
            <a:ext cx="34994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МАХАОН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885050"/>
            <a:ext cx="230425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НАСЕКОМЫЕ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28933"/>
            <a:ext cx="23042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ПТИЦЫ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77281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ЗВЕРИ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941168"/>
            <a:ext cx="230425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РЫБЫ</a:t>
            </a:r>
          </a:p>
        </p:txBody>
      </p:sp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7236296" y="6093296"/>
            <a:ext cx="144016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5 -0.0481 C 0.13715 -0.05041 0.15121 -0.05226 0.18698 -0.05041 C 0.19444 -0.04902 0.20972 -0.05226 0.20451 -0.03445 C 0.20399 -0.03191 0.20312 -0.02914 0.20173 -0.02752 C 0.18212 -0.00855 0.1559 -0.0215 0.13298 -0.02081 C 0.12066 -0.01433 0.10764 -0.0111 0.09496 -0.00716 C 0.12187 0.00671 0.14705 0.00301 0.17673 0.00417 C 0.17778 0.00648 0.17916 0.00856 0.17969 0.01087 C 0.18107 0.01504 0.18264 0.02452 0.18264 0.02475 C 0.18212 0.02984 0.18333 0.03608 0.18125 0.04048 C 0.17934 0.04418 0.17239 0.04487 0.17239 0.04533 C 0.12118 0.04048 0.13871 0.04117 0.05694 0.04487 C 0.05104 0.04533 0.0434 0.04926 0.03785 0.05181 C 0.03507 0.05296 0.02916 0.05643 0.02916 0.05666 C 0.02969 0.06013 0.02934 0.06453 0.03055 0.06777 C 0.03368 0.07609 0.05035 0.07794 0.05538 0.07887 C 0.08246 0.07702 0.0967 0.07308 0.12118 0.06777 C 0.15833 0.07054 0.14201 0.068 0.16371 0.07887 C 0.16041 0.09413 0.14236 0.09829 0.13298 0.09968 C 0.12517 0.10061 0.11736 0.10107 0.10955 0.10176 C 0.07969 0.11124 0.02951 0.10014 -0.00295 0.09274 C -0.02309 0.09367 -0.05122 0.0865 -0.07031 0.10639 C -0.07275 0.11217 -0.07743 0.11934 -0.07031 0.12697 C -0.06875 0.12836 -0.06754 0.13044 -0.06597 0.13136 C -0.0632 0.13321 -0.05712 0.13576 -0.05712 0.13599 C 0.01111 0.13368 0.08107 0.12049 0.14896 0.13345 C 0.15191 0.13645 0.1566 0.13738 0.15781 0.14247 C 0.15885 0.14709 0.16076 0.15634 0.16076 0.15657 C 0.15989 0.1723 0.1618 0.18895 0.15486 0.20144 C 0.14965 0.21115 0.14496 0.21346 0.13732 0.2174 C 0.13594 0.21809 0.13298 0.21971 0.13298 0.21994 C 0.12986 0.21948 0.10486 0.21832 0.09635 0.21508 C 0.07587 0.20722 0.05573 0.1982 0.03507 0.19265 C 0.01996 0.18849 0.00469 0.18941 -0.01042 0.18363 C -0.03785 0.18409 -0.10521 0.17438 -0.14479 0.19473 C -0.1474 0.20676 -0.14775 0.22063 -0.14045 0.22873 C -0.13681 0.23312 -0.12986 0.2359 -0.12587 0.23798 C -0.12292 0.23937 -0.11702 0.24237 -0.11702 0.2426 C -0.09358 0.24122 -0.07136 0.24075 -0.04844 0.23567 C -0.03316 0.22827 -0.01823 0.21763 -0.00295 0.21069 C 0.00416 0.20722 0.01285 0.20583 0.02031 0.20375 C 0.03073 0.20074 0.04045 0.19658 0.05104 0.19473 C 0.06857 0.19774 0.08385 0.20629 0.0993 0.21971 C 0.10139 0.22156 0.10295 0.22503 0.10521 0.22642 C 0.10937 0.22965 0.11441 0.22919 0.1184 0.23335 C 0.12153 0.23659 0.12482 0.24052 0.12864 0.24237 C 0.14618 0.25162 0.16285 0.2544 0.18125 0.25579 C 0.18212 0.2581 0.18403 0.25995 0.1842 0.26272 C 0.18594 0.29741 0.16892 0.29996 0.15191 0.30366 C 0.09271 0.29834 0.04774 0.29765 -0.01476 0.29903 C -0.05452 0.30296 -0.09531 0.30898 -0.13455 0.29672 C -0.15278 0.29811 -0.1658 0.28747 -0.17118 0.31268 C -0.17066 0.32609 -0.17222 0.3402 -0.16979 0.35338 C -0.16858 0.3587 -0.16389 0.35986 -0.16094 0.36263 C -0.15035 0.37373 -0.13976 0.37535 -0.12726 0.37882 C -0.07465 0.37628 -0.02309 0.36818 0.02916 0.36263 C 0.05347 0.355 0.04357 0.35569 0.08038 0.35824 C 0.09531 0.36101 0.10955 0.36518 0.12413 0.36957 C 0.13594 0.37327 0.14392 0.37905 0.15642 0.38067 C 0.15729 0.38298 0.1585 0.38506 0.1592 0.38761 C 0.1651 0.40611 0.14618 0.40472 0.14028 0.40588 C 0.08021 0.40333 0.06059 0.40125 -0.00747 0.40588 C -0.01545 0.40634 -0.02726 0.41328 -0.03525 0.4149 C -0.06007 0.4408 -0.03594 0.41744 -0.11268 0.42184 C -0.11563 0.42207 -0.12153 0.42392 -0.12153 0.42415 " pathEditMode="relative" rAng="0" ptsTypes="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24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340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Adobe Arabic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acer</cp:lastModifiedBy>
  <cp:revision>29</cp:revision>
  <dcterms:created xsi:type="dcterms:W3CDTF">2016-12-11T04:27:49Z</dcterms:created>
  <dcterms:modified xsi:type="dcterms:W3CDTF">2017-11-10T18:33:33Z</dcterms:modified>
</cp:coreProperties>
</file>