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95E7-EBFA-44A0-96D7-5D370D1AED01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9EEC-E534-4744-81E0-0E8167E22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A9EEC-E534-4744-81E0-0E8167E223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6262464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9654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4420" y="188640"/>
            <a:ext cx="6947860" cy="640979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188640"/>
            <a:ext cx="1728192" cy="640871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64" y="332656"/>
            <a:ext cx="666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6696744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77" y="222717"/>
            <a:ext cx="1450143" cy="150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78" y="1732160"/>
            <a:ext cx="1361049" cy="13884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77" y="3120634"/>
            <a:ext cx="1361049" cy="1512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09" y="4642800"/>
            <a:ext cx="1351111" cy="14796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59735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Allegretto Script One" panose="03000605070000090002" pitchFamily="66" charset="-52"/>
              </a:rPr>
              <a:t>Квитка С. С.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>
            <a:solidFill>
              <a:srgbClr val="00B050"/>
            </a:solidFill>
          </a:ln>
          <a:solidFill>
            <a:srgbClr val="0000FF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English Rose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oboi.kards.qip.ru/images/wallpaper/7f/d6/185983_prev_425.jpg" TargetMode="External"/><Relationship Id="rId3" Type="http://schemas.openxmlformats.org/officeDocument/2006/relationships/hyperlink" Target="http://&#1089;&#1077;&#1079;&#1086;&#1085;&#1099;-&#1075;&#1086;&#1076;&#1072;.&#1088;&#1092;/sites/default/files/vremena_goda_dly_detey.jpg" TargetMode="External"/><Relationship Id="rId7" Type="http://schemas.openxmlformats.org/officeDocument/2006/relationships/hyperlink" Target="http://img0.liveinternet.ru/images/attach/b/3/14/342/14342512_Nizhegorodskiy_hudozhestvennuyy_muzey_Nizhniy_Novgorod_1879.jpg" TargetMode="External"/><Relationship Id="rId12" Type="http://schemas.openxmlformats.org/officeDocument/2006/relationships/hyperlink" Target="http://s1.goodfon.ru/image/319471-4752x3168.jpg" TargetMode="External"/><Relationship Id="rId2" Type="http://schemas.openxmlformats.org/officeDocument/2006/relationships/hyperlink" Target="http://img-fotki.yandex.ru/get/5501/jlipeiton.259/0_50bc1_12af8faf_L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ankoboev.ru/images/Mjk0NDg0/Bankoboev.Ru_moroznye_uzory_na_stekle.jpg" TargetMode="External"/><Relationship Id="rId11" Type="http://schemas.openxmlformats.org/officeDocument/2006/relationships/hyperlink" Target="http://cs403119.vk.me/v403119737/475/K2Lmn5dS-Hc.jpg" TargetMode="External"/><Relationship Id="rId5" Type="http://schemas.openxmlformats.org/officeDocument/2006/relationships/hyperlink" Target="http://cs304707.vk.me/v304707690/3d1a/3wzvX1a9mpg.jpg" TargetMode="External"/><Relationship Id="rId10" Type="http://schemas.openxmlformats.org/officeDocument/2006/relationships/hyperlink" Target="http://luxfon.com/images/201203/luxfon.com_10137.jpg" TargetMode="External"/><Relationship Id="rId4" Type="http://schemas.openxmlformats.org/officeDocument/2006/relationships/hyperlink" Target="http://www.1zoom.net/big2/858/333717-svetik.jpg" TargetMode="External"/><Relationship Id="rId9" Type="http://schemas.openxmlformats.org/officeDocument/2006/relationships/hyperlink" Target="http://www.dcviews.com/reviews/Nikon-S5/0147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9/614/69614723_08.png" TargetMode="External"/><Relationship Id="rId3" Type="http://schemas.openxmlformats.org/officeDocument/2006/relationships/hyperlink" Target="http://www.fotokanal.com/images/68/rich-autumn-harvest.jpg" TargetMode="External"/><Relationship Id="rId7" Type="http://schemas.openxmlformats.org/officeDocument/2006/relationships/hyperlink" Target="http://zaycev.net/pages/9832/983281.shtml" TargetMode="External"/><Relationship Id="rId12" Type="http://schemas.openxmlformats.org/officeDocument/2006/relationships/slide" Target="slide2.xml"/><Relationship Id="rId2" Type="http://schemas.openxmlformats.org/officeDocument/2006/relationships/hyperlink" Target="http://wallex.pro/upload/preview/big/e21ffd8aaf7df94acb39fb9da096ab73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oshkolenok.kiev.ua/zagadki/470-zagadki-o-vremenah-goda.html" TargetMode="External"/><Relationship Id="rId11" Type="http://schemas.openxmlformats.org/officeDocument/2006/relationships/hyperlink" Target="http://linda6035.ucoz.ru/load/0-0-0-186-20" TargetMode="External"/><Relationship Id="rId5" Type="http://schemas.openxmlformats.org/officeDocument/2006/relationships/hyperlink" Target="http://s50.radikal.ru/i129/1005/9c/3477b5a6ad52.gif" TargetMode="External"/><Relationship Id="rId10" Type="http://schemas.openxmlformats.org/officeDocument/2006/relationships/hyperlink" Target="http://detsad-kitty.ru/uploads/posts/2014-03/1394538175_bezimeni-1.jpg" TargetMode="External"/><Relationship Id="rId4" Type="http://schemas.openxmlformats.org/officeDocument/2006/relationships/hyperlink" Target="http://www.asiafaninfo.net/wp-content/uploads/2013/01/original.gif" TargetMode="External"/><Relationship Id="rId9" Type="http://schemas.openxmlformats.org/officeDocument/2006/relationships/hyperlink" Target="http://i041.radikal.ru/0909/c8/8468a1cee75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296" y="2996952"/>
            <a:ext cx="6262464" cy="1326009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Времена года</a:t>
            </a:r>
            <a:br>
              <a:rPr lang="ru-RU" sz="7200" dirty="0"/>
            </a:br>
            <a:r>
              <a:rPr lang="ru-RU" sz="7200" dirty="0"/>
              <a:t>с Незнайкой</a:t>
            </a:r>
            <a:br>
              <a:rPr lang="ru-RU" sz="7200" dirty="0"/>
            </a:b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223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" y="3645801"/>
            <a:ext cx="1722371" cy="2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973" y="5226460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4973" y="5244458"/>
            <a:ext cx="1492110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7524" y="5195281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21698" y="5196612"/>
            <a:ext cx="1512167" cy="133372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1698" y="5226460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77883" y="5195281"/>
            <a:ext cx="1440159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9738" y="102635"/>
            <a:ext cx="5218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Песен полон лес и крика,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Брызжет соком земляника,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Дети плещутся в реке,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Пляшут пчелки на цветке…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Как зовется время это?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Угадать нетрудно …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77" y="2820184"/>
            <a:ext cx="3014305" cy="2260729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973" y="5226460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4973" y="5244458"/>
            <a:ext cx="1492110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7524" y="5195281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21698" y="5196612"/>
            <a:ext cx="1512167" cy="133372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1698" y="5226460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77883" y="5195281"/>
            <a:ext cx="1440159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883" y="1166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Я соткано из зноя,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Несу тепло с собою,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Я реки согреваю,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«Купайтесь!» - приглашаю.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любите за это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Вы все меня. Я …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4" y="2719992"/>
            <a:ext cx="3608049" cy="2400993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619" y="5215434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3016" y="5195544"/>
            <a:ext cx="1516114" cy="133505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693" y="5195544"/>
            <a:ext cx="1476437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6406" y="5198207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6407" y="5198208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6407" y="5195544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581" y="5215434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0581" y="5213533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0581" y="5195544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46766" y="5195544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Верно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6766" y="5215137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46766" y="5205612"/>
            <a:ext cx="1447753" cy="127847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8" y="2276872"/>
            <a:ext cx="1786003" cy="26807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4520" y="1886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Вот и стали дни короче,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длиннее стали ночи,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Птицы тянутся на юг,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Пожелтели лес и луг.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11" y="2276872"/>
            <a:ext cx="4249464" cy="2669085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619" y="5215434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3016" y="5195544"/>
            <a:ext cx="1516114" cy="133505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693" y="5195544"/>
            <a:ext cx="1476437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6406" y="5198207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6407" y="5198208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6407" y="5195544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581" y="5215434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0581" y="5213533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0581" y="5195544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46766" y="5195544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Верно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6766" y="5215137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46766" y="5205612"/>
            <a:ext cx="1447753" cy="127847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" y="2292905"/>
            <a:ext cx="1786003" cy="26807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8788" y="88438"/>
            <a:ext cx="5975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Прошла по лугам, 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По лесам, по полям, 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Припасы она заготовила нам, 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Упрятала их в погреба, в закрома, 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Сказала: «За мною нагрянет зима».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319" y="2335207"/>
            <a:ext cx="2852429" cy="2638401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619" y="5215434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3016" y="5195544"/>
            <a:ext cx="1516114" cy="133505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693" y="5195544"/>
            <a:ext cx="1476437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6406" y="5198207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6407" y="5198208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6407" y="5195544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581" y="5215434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0581" y="5213533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0581" y="5195544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46766" y="5195544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Верно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6766" y="5215137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46766" y="5205612"/>
            <a:ext cx="1447753" cy="127847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" y="2276872"/>
            <a:ext cx="1786003" cy="26807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97125" y="30480"/>
            <a:ext cx="5875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У избы помоет крышу,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Отведет в берлогу Мишу,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Труд крестьянский завершит,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А потом листвой шуршит.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Мы ее тихонько спросим: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«Кто ты?» И услышим  …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01" y="2708136"/>
            <a:ext cx="3511800" cy="2317432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Гостьи к нам пришли: седая,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А за нею – молодая,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Третья ярко расцветает,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А четвертая рыдает.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576" y="1844824"/>
            <a:ext cx="3071496" cy="30714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11017" y="5144097"/>
            <a:ext cx="3146613" cy="12858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</a:t>
            </a:r>
            <a:r>
              <a:rPr lang="ru-RU" sz="4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5170" y="5144097"/>
            <a:ext cx="314661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0478" y="5145468"/>
            <a:ext cx="3146612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3643" y="5108063"/>
            <a:ext cx="1698306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448" y="5101752"/>
            <a:ext cx="1775324" cy="131021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644" y="5126089"/>
            <a:ext cx="1747128" cy="13038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0754" y="5108063"/>
            <a:ext cx="1675425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20754" y="5126089"/>
            <a:ext cx="1692546" cy="130389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20755" y="5099059"/>
            <a:ext cx="1675424" cy="13038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" y="2247801"/>
            <a:ext cx="1786003" cy="2680703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" y="2276872"/>
            <a:ext cx="504825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423179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733256"/>
            <a:ext cx="158417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mbria" panose="02040503050406030204" pitchFamily="18" charset="0"/>
                <a:hlinkClick r:id="" action="ppaction://hlinkshowjump?jump=endshow"/>
              </a:rPr>
              <a:t>ВЫХОД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5" y="3182736"/>
            <a:ext cx="1281917" cy="30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6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valdi_-_vremena_goda_(zaycev.net)._ves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08" y="0"/>
            <a:ext cx="6665000" cy="1143000"/>
          </a:xfrm>
        </p:spPr>
        <p:txBody>
          <a:bodyPr/>
          <a:lstStyle/>
          <a:p>
            <a:r>
              <a:rPr lang="ru-RU" dirty="0"/>
              <a:t>Интернет-ресурсы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http://img-fotki.yandex.ru/get/5501/jlipeiton.259/0_50bc1_12af8faf_L.jpg</a:t>
            </a:r>
            <a:r>
              <a:rPr lang="ru-RU" dirty="0"/>
              <a:t> _Незнайка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ru-RU" dirty="0">
                <a:hlinkClick r:id="rId3"/>
              </a:rPr>
              <a:t>сезоны-</a:t>
            </a:r>
            <a:r>
              <a:rPr lang="ru-RU" dirty="0" err="1">
                <a:hlinkClick r:id="rId3"/>
              </a:rPr>
              <a:t>года.рф</a:t>
            </a:r>
            <a:r>
              <a:rPr lang="ru-RU" dirty="0">
                <a:hlinkClick r:id="rId3"/>
              </a:rPr>
              <a:t>/</a:t>
            </a:r>
            <a:r>
              <a:rPr lang="en-US" dirty="0">
                <a:hlinkClick r:id="rId3"/>
              </a:rPr>
              <a:t>sites/default/files/vremena_goda_dly_detey.jpg</a:t>
            </a:r>
            <a:r>
              <a:rPr lang="ru-RU" dirty="0"/>
              <a:t> картинка времена года</a:t>
            </a:r>
          </a:p>
          <a:p>
            <a:r>
              <a:rPr lang="en-US" dirty="0">
                <a:hlinkClick r:id="rId4"/>
              </a:rPr>
              <a:t>http://www.1zoom.net/big2/858/333717-svetik.jpg</a:t>
            </a:r>
            <a:r>
              <a:rPr lang="ru-RU" dirty="0"/>
              <a:t> зима1</a:t>
            </a:r>
          </a:p>
          <a:p>
            <a:r>
              <a:rPr lang="en-US" dirty="0">
                <a:hlinkClick r:id="rId5"/>
              </a:rPr>
              <a:t>http://cs304707.vk.me/v304707690/3d1a/3wzvX1a9mpg.jpg</a:t>
            </a:r>
            <a:r>
              <a:rPr lang="ru-RU" dirty="0"/>
              <a:t>  зима2</a:t>
            </a:r>
          </a:p>
          <a:p>
            <a:r>
              <a:rPr lang="en-US" dirty="0">
                <a:hlinkClick r:id="rId6"/>
              </a:rPr>
              <a:t>http://www.bankoboev.ru/images/Mjk0NDg0/Bankoboev.Ru_moroznye_uzory_na_stekle.jpg</a:t>
            </a:r>
            <a:r>
              <a:rPr lang="ru-RU" dirty="0"/>
              <a:t> - зима 3</a:t>
            </a:r>
          </a:p>
          <a:p>
            <a:r>
              <a:rPr lang="en-US" dirty="0">
                <a:hlinkClick r:id="rId7"/>
              </a:rPr>
              <a:t>http://img0.liveinternet.ru/images/attach/b/3/14/342/14342512_Nizhegorodskiy_hudozhestvennuyy_muzey_Nizhniy_Novgorod_1879.jpg</a:t>
            </a:r>
            <a:r>
              <a:rPr lang="ru-RU" dirty="0"/>
              <a:t> грачи прилетели</a:t>
            </a:r>
          </a:p>
          <a:p>
            <a:r>
              <a:rPr lang="en-US" dirty="0">
                <a:hlinkClick r:id="rId8"/>
              </a:rPr>
              <a:t>http://oboi.kards.qip.ru/images/wallpaper/7f/d6/185983_prev_425.jpg</a:t>
            </a:r>
            <a:r>
              <a:rPr lang="ru-RU" dirty="0"/>
              <a:t> - подснежники</a:t>
            </a:r>
          </a:p>
          <a:p>
            <a:r>
              <a:rPr lang="en-US" dirty="0">
                <a:hlinkClick r:id="rId9"/>
              </a:rPr>
              <a:t>http://www.dcviews.com/reviews/Nikon-S5/0147.jpg</a:t>
            </a:r>
            <a:r>
              <a:rPr lang="ru-RU" dirty="0"/>
              <a:t> цветущее дерево</a:t>
            </a:r>
          </a:p>
          <a:p>
            <a:r>
              <a:rPr lang="en-US" dirty="0">
                <a:hlinkClick r:id="rId10"/>
              </a:rPr>
              <a:t>http://luxfon.com/images/201203/luxfon.com_10137.jpg</a:t>
            </a:r>
            <a:r>
              <a:rPr lang="ru-RU" dirty="0"/>
              <a:t>  лето1</a:t>
            </a:r>
          </a:p>
          <a:p>
            <a:r>
              <a:rPr lang="en-US" dirty="0">
                <a:hlinkClick r:id="rId11"/>
              </a:rPr>
              <a:t>http://cs403119.vk.me/v403119737/475/K2Lmn5dS-Hc.jpg</a:t>
            </a:r>
            <a:r>
              <a:rPr lang="ru-RU" dirty="0"/>
              <a:t> ягоды</a:t>
            </a:r>
          </a:p>
          <a:p>
            <a:r>
              <a:rPr lang="en-US" dirty="0">
                <a:hlinkClick r:id="rId12"/>
              </a:rPr>
              <a:t>http://s1.goodfon.ru/image/319471-4752x3168.jpg</a:t>
            </a:r>
            <a:r>
              <a:rPr lang="ru-RU" dirty="0"/>
              <a:t> - лето2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624736" cy="673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http://wallex.pro/upload/preview/big/e21ffd8aaf7df94acb39fb9da096ab73.jpg</a:t>
            </a:r>
            <a:r>
              <a:rPr lang="ru-RU" dirty="0"/>
              <a:t> осень птицы</a:t>
            </a:r>
          </a:p>
          <a:p>
            <a:r>
              <a:rPr lang="en-US" dirty="0">
                <a:hlinkClick r:id="rId3"/>
              </a:rPr>
              <a:t>http://www.fotokanal.com/images/68/rich-autumn-harvest.jpg</a:t>
            </a:r>
            <a:r>
              <a:rPr lang="ru-RU" dirty="0"/>
              <a:t> осень урожай</a:t>
            </a:r>
          </a:p>
          <a:p>
            <a:r>
              <a:rPr lang="en-US" dirty="0">
                <a:hlinkClick r:id="rId4"/>
              </a:rPr>
              <a:t>http://www.asiafaninfo.net/wp-content/uploads/2013/01/original.gif</a:t>
            </a:r>
            <a:r>
              <a:rPr lang="ru-RU" dirty="0"/>
              <a:t> дождь</a:t>
            </a:r>
          </a:p>
          <a:p>
            <a:r>
              <a:rPr lang="en-US" dirty="0">
                <a:hlinkClick r:id="rId5"/>
              </a:rPr>
              <a:t>http://s50.radikal.ru/i129/1005/9c/3477b5a6ad52.gif</a:t>
            </a:r>
            <a:r>
              <a:rPr lang="ru-RU" dirty="0"/>
              <a:t> анимация времена года</a:t>
            </a:r>
          </a:p>
          <a:p>
            <a:r>
              <a:rPr lang="en-US" dirty="0">
                <a:hlinkClick r:id="rId6"/>
              </a:rPr>
              <a:t>http://doshkolenok.kiev.ua/zagadki/470-zagadki-o-vremenah-goda.html</a:t>
            </a:r>
            <a:r>
              <a:rPr lang="ru-RU" dirty="0"/>
              <a:t> загадки</a:t>
            </a:r>
          </a:p>
          <a:p>
            <a:r>
              <a:rPr lang="en-US" dirty="0">
                <a:hlinkClick r:id="rId7"/>
              </a:rPr>
              <a:t>http://zaycev.net/pages/9832/983281.shtml</a:t>
            </a:r>
            <a:r>
              <a:rPr lang="ru-RU" dirty="0"/>
              <a:t> времена года весна </a:t>
            </a:r>
            <a:r>
              <a:rPr lang="ru-RU" dirty="0" err="1"/>
              <a:t>вивальди</a:t>
            </a:r>
            <a:endParaRPr lang="ru-RU" dirty="0"/>
          </a:p>
          <a:p>
            <a:r>
              <a:rPr lang="en-US" dirty="0">
                <a:hlinkClick r:id="rId8"/>
              </a:rPr>
              <a:t>http://img1.liveinternet.ru/images/attach/c/2//69/614/69614723_08.png</a:t>
            </a:r>
            <a:r>
              <a:rPr lang="ru-RU" dirty="0"/>
              <a:t> Незнайка 2</a:t>
            </a:r>
          </a:p>
          <a:p>
            <a:r>
              <a:rPr lang="en-US" dirty="0">
                <a:hlinkClick r:id="rId9"/>
              </a:rPr>
              <a:t>http://i041.radikal.ru/0909/c8/8468a1cee753.jpg</a:t>
            </a:r>
            <a:r>
              <a:rPr lang="ru-RU" dirty="0"/>
              <a:t> фон</a:t>
            </a:r>
          </a:p>
          <a:p>
            <a:r>
              <a:rPr lang="ru-RU" dirty="0">
                <a:hlinkClick r:id="rId10"/>
              </a:rPr>
              <a:t>http://detsad-kitty.ru/uploads/posts/2014-03/1394538175_bezimeni-1.jpg</a:t>
            </a:r>
            <a:r>
              <a:rPr lang="ru-RU" dirty="0"/>
              <a:t>  времена года1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Ведущий мастерской: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</a:rPr>
              <a:t>Фокина Лидия Петровна, учитель </a:t>
            </a:r>
            <a:r>
              <a:rPr lang="ru-RU">
                <a:solidFill>
                  <a:srgbClr val="000000"/>
                </a:solidFill>
                <a:latin typeface="verdana"/>
              </a:rPr>
              <a:t>начальных классов.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uk-UA" u="sng" dirty="0">
                <a:solidFill>
                  <a:srgbClr val="0000FF"/>
                </a:solidFill>
                <a:latin typeface="Calibri" pitchFamily="34" charset="0"/>
                <a:hlinkClick r:id="rId11"/>
              </a:rPr>
              <a:t>http://linda6035.ucoz.ru/load/0-0-0-186-20</a:t>
            </a:r>
            <a:r>
              <a:rPr lang="ru-RU" altLang="uk-UA" dirty="0">
                <a:solidFill>
                  <a:srgbClr val="0000FF"/>
                </a:solidFill>
                <a:latin typeface="Calibri" pitchFamily="34" charset="0"/>
              </a:rPr>
              <a:t>     </a:t>
            </a:r>
            <a:r>
              <a:rPr lang="ru-RU" altLang="uk-UA" dirty="0">
                <a:latin typeface="Calibri" pitchFamily="34" charset="0"/>
              </a:rPr>
              <a:t>инструкция</a:t>
            </a:r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rId12" action="ppaction://hlinksldjump" highlightClick="1"/>
          </p:cNvPr>
          <p:cNvSpPr/>
          <p:nvPr/>
        </p:nvSpPr>
        <p:spPr>
          <a:xfrm>
            <a:off x="8316416" y="6093296"/>
            <a:ext cx="563056" cy="43204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563365" cy="409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64" y="332656"/>
            <a:ext cx="6665000" cy="936104"/>
          </a:xfrm>
        </p:spPr>
        <p:txBody>
          <a:bodyPr/>
          <a:lstStyle/>
          <a:p>
            <a:r>
              <a:rPr lang="ru-RU" dirty="0"/>
              <a:t>Ребята!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412776"/>
            <a:ext cx="52355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Давайте поможем Незнайке 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разобраться в значениях 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времен года.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Для этого вам нужно 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отгадать загадки, 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нажав на карточку.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На одной стороне карточки 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записано время года,</a:t>
            </a:r>
          </a:p>
          <a:p>
            <a:pPr algn="ctr"/>
            <a:r>
              <a:rPr lang="ru-RU" sz="3200" dirty="0">
                <a:solidFill>
                  <a:srgbClr val="0000FF"/>
                </a:solidFill>
              </a:rPr>
              <a:t>а на другой ответ!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251520" y="260648"/>
            <a:ext cx="648072" cy="64807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2736" y="5215171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215171"/>
            <a:ext cx="1516114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7523" y="5195281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671" y="2259360"/>
            <a:ext cx="4766219" cy="25754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69369" y="196104"/>
            <a:ext cx="5052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Запорошила дорожки,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Разукрасила окошки.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Радость людям подарила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на санках прокатила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2736" y="5215171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215171"/>
            <a:ext cx="1516114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7523" y="5195281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12548" y="55044"/>
            <a:ext cx="3870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Дел у меня не мало – 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Я белым одеялом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Всю землю укрываю,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 лед реки убираю,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Белю поля, дома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Зовут меня 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24" y="2726940"/>
            <a:ext cx="3956641" cy="23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2736" y="5215171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215171"/>
            <a:ext cx="1516114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7523" y="5195281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0546" y="188640"/>
            <a:ext cx="5022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Укрыла землю одеялом,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Сковала реки крепким льдом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окна нам разрисовала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Искристым белым  серебром.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342" y="2147545"/>
            <a:ext cx="4496048" cy="281003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6463" y="5231165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463" y="5227738"/>
            <a:ext cx="1516114" cy="128931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7524" y="5195281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7524" y="5227737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35698" y="155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Тает снег, звенят ручьи,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Все сильней потоки.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летят уже грачи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К нам из стран далеких.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61" y="1971786"/>
            <a:ext cx="2286261" cy="2985789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463" y="5231165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463" y="5227738"/>
            <a:ext cx="1516114" cy="128931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7524" y="5195281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7524" y="5227737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6509" y="87551"/>
            <a:ext cx="5170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Она приходит с ласкою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И со своею </a:t>
            </a:r>
            <a:r>
              <a:rPr lang="ru-RU" sz="2800" dirty="0" err="1">
                <a:solidFill>
                  <a:srgbClr val="0000FF"/>
                </a:solidFill>
                <a:latin typeface="Cambria" panose="02040503050406030204" pitchFamily="18" charset="0"/>
              </a:rPr>
              <a:t>сказкою</a:t>
            </a: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.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Волшебной палочкой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Взмахнет,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 лесу подснежник расцветет.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31" y="2317800"/>
            <a:ext cx="3764655" cy="2745984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463" y="5231165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463" y="5227738"/>
            <a:ext cx="1516114" cy="128931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7524" y="5195281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37524" y="5227737"/>
            <a:ext cx="1509041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21698" y="5213270"/>
            <a:ext cx="1512167" cy="128588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1698" y="5195281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70289" y="5195281"/>
            <a:ext cx="1447753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36947" y="111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Я раскрываю почки,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В зеленые листочки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Деревья одеваю,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Посевы поливаю,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Движения полна,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Зовут меня …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25" y="2783280"/>
            <a:ext cx="3125258" cy="2343944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2736" y="5215171"/>
            <a:ext cx="1517511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Увы, неверно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4973" y="5226460"/>
            <a:ext cx="1516114" cy="12858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4973" y="5244458"/>
            <a:ext cx="1492110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523" y="5197944"/>
            <a:ext cx="1468572" cy="12858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7524" y="5197945"/>
            <a:ext cx="1468571" cy="13323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7524" y="5195281"/>
            <a:ext cx="1468572" cy="13350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1698" y="5215171"/>
            <a:ext cx="1512167" cy="12855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698" y="5196612"/>
            <a:ext cx="1512167" cy="133372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3000" dirty="0">
                <a:latin typeface="Bookman Old Style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98" y="5226460"/>
            <a:ext cx="1512168" cy="130387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7883" y="5195281"/>
            <a:ext cx="1440159" cy="128854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7883" y="5196612"/>
            <a:ext cx="1440159" cy="12858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0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7883" y="5195281"/>
            <a:ext cx="1440159" cy="1287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1786003" cy="26807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9313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Красное, зеленое,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Жаром опаленное,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Желтое, плодовое,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</a:rPr>
              <a:t>Каждый день с обновою.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2" y="2293640"/>
            <a:ext cx="4189020" cy="2618137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1" y="6145478"/>
            <a:ext cx="504825" cy="454006"/>
          </a:xfrm>
          <a:prstGeom prst="actionButtonForwardNex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629</Words>
  <Application>Microsoft Office PowerPoint</Application>
  <PresentationFormat>Экран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Allegretto Script One</vt:lpstr>
      <vt:lpstr>Arial</vt:lpstr>
      <vt:lpstr>Bookman Old Style</vt:lpstr>
      <vt:lpstr>Calibri</vt:lpstr>
      <vt:lpstr>Cambria</vt:lpstr>
      <vt:lpstr>English Rose</vt:lpstr>
      <vt:lpstr>Georgia</vt:lpstr>
      <vt:lpstr>Times New Roman</vt:lpstr>
      <vt:lpstr>verdana</vt:lpstr>
      <vt:lpstr>Тема Office</vt:lpstr>
      <vt:lpstr>Времена года с Незнайкой </vt:lpstr>
      <vt:lpstr>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acer</cp:lastModifiedBy>
  <cp:revision>40</cp:revision>
  <dcterms:created xsi:type="dcterms:W3CDTF">2014-08-10T16:28:50Z</dcterms:created>
  <dcterms:modified xsi:type="dcterms:W3CDTF">2017-07-29T20:29:26Z</dcterms:modified>
</cp:coreProperties>
</file>