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8" r:id="rId11"/>
    <p:sldId id="264" r:id="rId12"/>
    <p:sldId id="267" r:id="rId13"/>
    <p:sldId id="265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E6AE6-7214-4F15-8DEC-34D816EF6E43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03EF2-C4A4-49C3-BB5C-A56871DC5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56"/>
            </a:avLst>
          </a:prstGeom>
          <a:blipFill>
            <a:blip r:embed="rId14" cstate="print"/>
            <a:stretch>
              <a:fillRect/>
            </a:stretch>
          </a:blipFill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A1815-8191-445A-8B68-F05180FB241C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igins.org.ua/pictures/fireflies4.jpg" TargetMode="External"/><Relationship Id="rId13" Type="http://schemas.openxmlformats.org/officeDocument/2006/relationships/hyperlink" Target="http://img-c.photosight.ru/ec0/5813769_xlarge.jpg" TargetMode="External"/><Relationship Id="rId18" Type="http://schemas.openxmlformats.org/officeDocument/2006/relationships/hyperlink" Target="http://zagadki1.ru/zagadka/ya-rodilsya-v-den-dozhdlivyj-pod-osinoj-molodoj.htm" TargetMode="External"/><Relationship Id="rId26" Type="http://schemas.openxmlformats.org/officeDocument/2006/relationships/hyperlink" Target="http://ramki-vsem.ru/fon/fon-cvety39.jpg" TargetMode="External"/><Relationship Id="rId3" Type="http://schemas.openxmlformats.org/officeDocument/2006/relationships/hyperlink" Target="http://s00.yaplakal.com/pics/pics_original/9/4/7/8244749.jpg" TargetMode="External"/><Relationship Id="rId21" Type="http://schemas.openxmlformats.org/officeDocument/2006/relationships/hyperlink" Target="http://zagadki-pro.ru/zagadki-s-otvetom-solovey/" TargetMode="External"/><Relationship Id="rId7" Type="http://schemas.openxmlformats.org/officeDocument/2006/relationships/hyperlink" Target="http://www.stihi.ru/pics/2013/01/15/366.jpg" TargetMode="External"/><Relationship Id="rId12" Type="http://schemas.openxmlformats.org/officeDocument/2006/relationships/hyperlink" Target="http://www.korzinkafruktov.com.ua/wp-content/uploads/2014/04/%D0%B5%D0%B6%D0%B5%D0%B2%D0%B8%D0%BA%D0%B0.jpg" TargetMode="External"/><Relationship Id="rId17" Type="http://schemas.openxmlformats.org/officeDocument/2006/relationships/hyperlink" Target="http://zagadka.pro/slovo-87.html" TargetMode="External"/><Relationship Id="rId25" Type="http://schemas.openxmlformats.org/officeDocument/2006/relationships/hyperlink" Target="http://verniedruzaj.ucoz.ru/screenshot3/tm_igra.png" TargetMode="External"/><Relationship Id="rId2" Type="http://schemas.openxmlformats.org/officeDocument/2006/relationships/hyperlink" Target="https://ds02.infourok.ru/uploads/ex/1008/00087477-9f0e0f1c/1/hello_html_m188333e3.jpg" TargetMode="External"/><Relationship Id="rId16" Type="http://schemas.openxmlformats.org/officeDocument/2006/relationships/hyperlink" Target="http://zagadochki.ru/zagadka-ne-solnce-ne-ogon-svetit.html" TargetMode="External"/><Relationship Id="rId20" Type="http://schemas.openxmlformats.org/officeDocument/2006/relationships/hyperlink" Target="http://stihiskazki.ru/zagadki/zagadki-na-M/zagadki-dlya-detei-21008.shtml" TargetMode="External"/><Relationship Id="rId29" Type="http://schemas.openxmlformats.org/officeDocument/2006/relationships/hyperlink" Target="http://d.120-bal.ru/pars_docs/refs/29/28375/28375_html_m52ab831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1.1zoom.ru/big3/947/431516-Kycb.jpg" TargetMode="External"/><Relationship Id="rId11" Type="http://schemas.openxmlformats.org/officeDocument/2006/relationships/hyperlink" Target="http://fatless.ru/wp-content/uploads/2013/09/88783_a93f2d68.jpg" TargetMode="External"/><Relationship Id="rId24" Type="http://schemas.openxmlformats.org/officeDocument/2006/relationships/hyperlink" Target="http://gamejulia.ru/zagadki-pro-yagodi.html" TargetMode="External"/><Relationship Id="rId5" Type="http://schemas.openxmlformats.org/officeDocument/2006/relationships/hyperlink" Target="http://unesman.ru/wp-content/uploads/2016/09/xZemlyanika-lesnaya.jpeg.pagespeed.ic.W2wkEU98ch.jpg" TargetMode="External"/><Relationship Id="rId15" Type="http://schemas.openxmlformats.org/officeDocument/2006/relationships/hyperlink" Target="http://tsvetyzhizni.ru/shkatulka_sokrovisch/detskie-zagadki/vesennie-zagadki-pazl-konkurs-novosti.html" TargetMode="External"/><Relationship Id="rId23" Type="http://schemas.openxmlformats.org/officeDocument/2006/relationships/hyperlink" Target="http://kidsclever.ru/content/zagadki-pro-shipovnik" TargetMode="External"/><Relationship Id="rId28" Type="http://schemas.openxmlformats.org/officeDocument/2006/relationships/hyperlink" Target="http://ramki-vsem.ru/2/6/ramka48.png" TargetMode="External"/><Relationship Id="rId10" Type="http://schemas.openxmlformats.org/officeDocument/2006/relationships/hyperlink" Target="http://akunb.altlib.ru/images/sh/times/0245.jpg" TargetMode="External"/><Relationship Id="rId19" Type="http://schemas.openxmlformats.org/officeDocument/2006/relationships/hyperlink" Target="http://zagadka.pro/team-50.html" TargetMode="External"/><Relationship Id="rId31" Type="http://schemas.openxmlformats.org/officeDocument/2006/relationships/slide" Target="slide1.xml"/><Relationship Id="rId4" Type="http://schemas.openxmlformats.org/officeDocument/2006/relationships/hyperlink" Target="http://narod-lekar.ru/wp-content/uploads/2014/12/poleznye-svoistva-cherniki.jpg" TargetMode="External"/><Relationship Id="rId9" Type="http://schemas.openxmlformats.org/officeDocument/2006/relationships/hyperlink" Target="http://herba.msu.ru/images2/amaryllidaceae/galanthus/nivalis/oly_00025.jpg" TargetMode="External"/><Relationship Id="rId14" Type="http://schemas.openxmlformats.org/officeDocument/2006/relationships/hyperlink" Target="http://www.stihi.ru/2013/05/15/6155" TargetMode="External"/><Relationship Id="rId22" Type="http://schemas.openxmlformats.org/officeDocument/2006/relationships/hyperlink" Target="http://www.numama.ru/zagadki-dlja-malenkih-detei/zagadki-o-zhivoi-prirode/zagadki-pro-oduvanchik.html" TargetMode="External"/><Relationship Id="rId27" Type="http://schemas.openxmlformats.org/officeDocument/2006/relationships/hyperlink" Target="http://gif-kartinki.ru/fony/fony_14.png" TargetMode="External"/><Relationship Id="rId30" Type="http://schemas.openxmlformats.org/officeDocument/2006/relationships/hyperlink" Target="http://bestsellers.com.ua/16/8460-13413-thickbox/Vremena-goda-Stihi-russkih-pojetov-o-prirod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2285992"/>
            <a:ext cx="857256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«Почему их так назвали?»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класс</a:t>
            </a:r>
          </a:p>
        </p:txBody>
      </p:sp>
      <p:pic>
        <p:nvPicPr>
          <p:cNvPr id="11" name="Рисунок 10" descr="Книг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571988"/>
            <a:ext cx="2000264" cy="2000264"/>
          </a:xfrm>
          <a:prstGeom prst="rect">
            <a:avLst/>
          </a:prstGeom>
        </p:spPr>
      </p:pic>
      <p:pic>
        <p:nvPicPr>
          <p:cNvPr id="12" name="Рисунок 11" descr="Божья коров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320542">
            <a:off x="1718554" y="5581083"/>
            <a:ext cx="746063" cy="734295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000496" y="6143644"/>
            <a:ext cx="1000132" cy="28575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сведения 12">
            <a:hlinkClick r:id="rId4" action="ppaction://hlinksldjump" highlightClick="1"/>
          </p:cNvPr>
          <p:cNvSpPr/>
          <p:nvPr/>
        </p:nvSpPr>
        <p:spPr>
          <a:xfrm>
            <a:off x="357158" y="357166"/>
            <a:ext cx="500066" cy="500066"/>
          </a:xfrm>
          <a:prstGeom prst="actionButtonInformat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Вот колючие кусты,</a:t>
            </a:r>
          </a:p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Лучше их не трогай ты.</a:t>
            </a:r>
          </a:p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Родственник красотки розы</a:t>
            </a:r>
          </a:p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Затаил в шипах угрозу.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2928934"/>
            <a:ext cx="247215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ШИПОВНИК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/>
              <a:t>                                      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к родной земле приникла 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И краснею возле пня. 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Потому и называют 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Люди ласково меня. 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2928934"/>
            <a:ext cx="255550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ЗЕМЛЯНИКА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Знаменитый пчеловод.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Любит он пчелиный мед!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Только с пчелами — беда!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Так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нажалят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иногда!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7884" y="2928934"/>
            <a:ext cx="197041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428604"/>
            <a:ext cx="77152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Без него и май не май.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Для детей он как награда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И поймать его все рады.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2857496"/>
            <a:ext cx="310027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МАЙСКИЙ ЖУК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Эта ягодка колюча, 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Как сердитый ёжик. 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Но она совсем не злючка —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Колется немножко. 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446" y="2928934"/>
            <a:ext cx="205376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ЕЖЕВИКА</a:t>
            </a:r>
          </a:p>
        </p:txBody>
      </p:sp>
      <p:sp>
        <p:nvSpPr>
          <p:cNvPr id="20" name="Управляющая кнопка: домой 19">
            <a:hlinkClick r:id="" action="ppaction://hlinkshowjump?jump=endshow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1357298"/>
            <a:ext cx="20717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Майский жук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Подосиновик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Черника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5"/>
              </a:rPr>
              <a:t>Земляника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6"/>
              </a:rPr>
              <a:t>Медведь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7"/>
              </a:rPr>
              <a:t>Подсолнух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8"/>
              </a:rPr>
              <a:t>Светлячок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9"/>
              </a:rPr>
              <a:t>Подснежник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0"/>
              </a:rPr>
              <a:t>Одуванчик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1"/>
              </a:rPr>
              <a:t>Шиповник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12"/>
              </a:rPr>
              <a:t>Ежевика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3"/>
              </a:rPr>
              <a:t>Соловей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00760" y="1428736"/>
            <a:ext cx="24288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4"/>
              </a:rPr>
              <a:t>Про майского жука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5"/>
              </a:rPr>
              <a:t>Про подснежник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6"/>
              </a:rPr>
              <a:t>Про светлячка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7"/>
              </a:rPr>
              <a:t>Про подсолнух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8"/>
              </a:rPr>
              <a:t>Про подосиновик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9"/>
              </a:rPr>
              <a:t>Про чернику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0"/>
              </a:rPr>
              <a:t>Про медведя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1"/>
              </a:rPr>
              <a:t>Про соловья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2"/>
              </a:rPr>
              <a:t>Про одуванчик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3"/>
              </a:rPr>
              <a:t>Про шиповник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4"/>
              </a:rPr>
              <a:t>Про землянику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4"/>
              </a:rPr>
              <a:t>Про ежевику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357298"/>
            <a:ext cx="19288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</a:t>
            </a:r>
          </a:p>
          <a:p>
            <a:endParaRPr lang="ru-RU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r:id="rId25"/>
            </a:endParaRPr>
          </a:p>
          <a:p>
            <a:r>
              <a:rPr lang="ru-RU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5"/>
              </a:rPr>
              <a:t>Логотип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6"/>
              </a:rPr>
              <a:t>Фон для рамки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7"/>
              </a:rPr>
              <a:t>Фон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8"/>
              </a:rPr>
              <a:t>Круг </a:t>
            </a:r>
            <a:endParaRPr lang="ru-RU" u="sng" dirty="0">
              <a:latin typeface="Times New Roman" pitchFamily="18" charset="0"/>
              <a:cs typeface="Times New Roman" pitchFamily="18" charset="0"/>
              <a:hlinkClick r:id="rId29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9"/>
              </a:rPr>
              <a:t>Божья коровка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30"/>
              </a:rPr>
              <a:t>Книга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571480"/>
            <a:ext cx="5894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ИСПОЛЬЗОВАННЫЕ ИСТОЧНИКИ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535782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 создан с применением технологического приема «Яблочко на тарелочке» (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приема Людмила Андреевна Беляева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Управляющая кнопка: возврат 7">
            <a:hlinkClick r:id="rId31" action="ppaction://hlinksldjump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Retur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28604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Дорогие ребята!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Предлагаю вам поучаствовать в моей викторине. 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вопросы - загадки, поясняющие названия растений и животных.</a:t>
            </a:r>
          </a:p>
          <a:p>
            <a:pPr algn="ctr"/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Действуйте по инструкции: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Внимательно прочитайте загадку.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Предложите свой вариант ответа.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Проверьте себя, нажав на 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Еще раз посмотрите текст загадки и попытайтесь объяснить название слова-отгадки.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перехода к следующему вопросу  нажмите                        </a:t>
            </a:r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удачи! </a:t>
            </a:r>
          </a:p>
        </p:txBody>
      </p:sp>
      <p:pic>
        <p:nvPicPr>
          <p:cNvPr id="5" name="Рисунок 4" descr="Божья коровк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00419">
            <a:off x="162904" y="4535613"/>
            <a:ext cx="2272488" cy="2236644"/>
          </a:xfrm>
          <a:prstGeom prst="rect">
            <a:avLst/>
          </a:prstGeom>
        </p:spPr>
      </p:pic>
      <p:pic>
        <p:nvPicPr>
          <p:cNvPr id="6" name="Рисунок 5" descr="Книг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2928934"/>
            <a:ext cx="642922" cy="642922"/>
          </a:xfrm>
          <a:prstGeom prst="rect">
            <a:avLst/>
          </a:prstGeom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143768" y="4286256"/>
            <a:ext cx="500066" cy="21431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4000496" y="6143644"/>
            <a:ext cx="1000132" cy="28575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188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родился в день дождливый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Под осинкой молодой. 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Круглый, гладкий и красивый, 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С ножкой тонкой и прямой.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3000372"/>
            <a:ext cx="312867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ПОДОСИНОВИК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/>
              <a:t>                      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Вертится Антошка на одной ножке;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Где солнце стоит, туда он и глядит.</a:t>
            </a: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2571744"/>
            <a:ext cx="256140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ПОДСОЛНУХ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571480"/>
            <a:ext cx="7715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Не солнце, не огонь, а светит.</a:t>
            </a: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2571744"/>
            <a:ext cx="24718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СВЕТЛЯЧОК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571480"/>
            <a:ext cx="77152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Из-под снега вышел друг –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И весной запахло вдруг.</a:t>
            </a: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2571744"/>
            <a:ext cx="292073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ПОДСНЕЖНИК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У дороги там и тут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Снежно-белый парашют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На соломинке стоит,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Только дунешь – полетит.</a:t>
            </a:r>
            <a:r>
              <a:rPr lang="ru-RU" sz="2800" dirty="0"/>
              <a:t>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2928934"/>
            <a:ext cx="251613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ОДУВАНЧИК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428604"/>
            <a:ext cx="77152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Он соло пел среди ветвей. </a:t>
            </a:r>
          </a:p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Певца назвали... 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8" y="2643182"/>
            <a:ext cx="200862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СОЛОВЕЙ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Сидит рядом с нами,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Смотрит черными глазами.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Черна, сладка, мала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И ребятам мила.</a:t>
            </a:r>
          </a:p>
          <a:p>
            <a:br>
              <a:rPr lang="ru-RU" sz="2800" dirty="0"/>
            </a:b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2928934"/>
            <a:ext cx="198323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ЧЕРНИКА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299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</cp:lastModifiedBy>
  <cp:revision>52</cp:revision>
  <dcterms:created xsi:type="dcterms:W3CDTF">2017-03-31T02:41:07Z</dcterms:created>
  <dcterms:modified xsi:type="dcterms:W3CDTF">2017-11-10T18:31:02Z</dcterms:modified>
</cp:coreProperties>
</file>