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229F-3AAA-4DF5-A183-22751879491C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85A56-52F8-47C8-8DBC-166254DA7F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5A56-52F8-47C8-8DBC-166254DA7FC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DA25-A996-494A-9748-07F194E1844B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CFAF-988E-4A95-8611-2C7B8CCC0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ln w="7620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8pNhycB6b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104682" y="1"/>
            <a:ext cx="3039318" cy="220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2/64/161/64161975_023212797.png" TargetMode="External"/><Relationship Id="rId3" Type="http://schemas.openxmlformats.org/officeDocument/2006/relationships/hyperlink" Target="http://www.picshare.ru/uploads/140723/8pNhycB6bd.png" TargetMode="External"/><Relationship Id="rId7" Type="http://schemas.openxmlformats.org/officeDocument/2006/relationships/hyperlink" Target="http://liubavyshka.ru/_ph/55/1/519360784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graem.pro/raskraski/raskraska-belochka/" TargetMode="External"/><Relationship Id="rId5" Type="http://schemas.openxmlformats.org/officeDocument/2006/relationships/hyperlink" Target="http://papus666.narod.ru/clipart/e/enot/enot11.png" TargetMode="External"/><Relationship Id="rId10" Type="http://schemas.openxmlformats.org/officeDocument/2006/relationships/slide" Target="slide2.xml"/><Relationship Id="rId4" Type="http://schemas.openxmlformats.org/officeDocument/2006/relationships/hyperlink" Target="http://f-picture.net/lfp/k.foto.radikal.ru/0702/4c06c5bf7d9c.png/htm" TargetMode="External"/><Relationship Id="rId9" Type="http://schemas.openxmlformats.org/officeDocument/2006/relationships/hyperlink" Target="http://muzofon.com/search/%D0%B2%D0%BE%D0%BB%D1%88%D0%B5%D0%B1%D0%BD%D1%8B%D0%B9%20%D0%B7%D0%B2%D1%83%D0%B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Викторина-раскраска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«В гости к осени»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Окружающий мир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1 класс</a:t>
            </a:r>
          </a:p>
        </p:txBody>
      </p:sp>
      <p:pic>
        <p:nvPicPr>
          <p:cNvPr id="7" name="Рисунок 6" descr="64161975_02321279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995936" y="5373216"/>
            <a:ext cx="1154190" cy="106737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Какой зверь меняет на зиму цвет шубки?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белка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барсук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7475" y="1828800"/>
            <a:ext cx="3829050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Рисунок 16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Что необходимо зверям впадающим в спячку?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жировые запасы под шубкой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тишина и покой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Рисунок 18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7950" y="1828800"/>
            <a:ext cx="3848100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Кто из зверей всю зиму спит?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ёж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мышь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7950" y="1828800"/>
            <a:ext cx="3848100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Рисунок 16" descr="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Чем зимой питается заяц?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Comic Sans MS" pitchFamily="66" charset="0"/>
              </a:rPr>
              <a:t>капустой </a:t>
            </a:r>
            <a:r>
              <a:rPr lang="ru-RU" sz="2400" dirty="0">
                <a:latin typeface="Comic Sans MS" pitchFamily="66" charset="0"/>
              </a:rPr>
              <a:t>и морковкой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корой деревьев, веточками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Рисунок 18" descr="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Что едят зимой хищники: волки и лисицы?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голодают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мелких зверьков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Рисунок 16" descr="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Кто сушит грибы на деревьях?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белка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сойка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Рисунок 18" descr="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Где зимуют жучки, бабочки, мошки?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в щёлочках стен, под корой деревьев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в земле, под корнями растений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Рисунок 16" descr="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Как готовятся муравьи к зимнему сну?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прячутся под корой деревьев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закрывают все входы в муравейник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Рисунок 18" descr="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1762" y="1828800"/>
            <a:ext cx="38004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Как называются птицы, которые улетают от нас в тёплые края?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перелётные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itchFamily="66" charset="0"/>
              </a:rPr>
              <a:t>зимующие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1762" y="1828800"/>
            <a:ext cx="38004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Рисунок 16" descr="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4221088"/>
            <a:ext cx="1728192" cy="2237392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221088"/>
            <a:ext cx="1834668" cy="2304256"/>
          </a:xfrm>
          <a:prstGeom prst="rect">
            <a:avLst/>
          </a:prstGeom>
        </p:spPr>
      </p:pic>
      <p:pic>
        <p:nvPicPr>
          <p:cNvPr id="17" name="Рисунок 16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620688"/>
            <a:ext cx="4917597" cy="412048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267744" y="5157192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ребята!</a:t>
            </a:r>
          </a:p>
        </p:txBody>
      </p:sp>
      <p:sp>
        <p:nvSpPr>
          <p:cNvPr id="19" name="Управляющая кнопка: возврат 18">
            <a:hlinkClick r:id="" action="ppaction://hlinkshowjump?jump=endshow" highlightClick="1"/>
          </p:cNvPr>
          <p:cNvSpPr/>
          <p:nvPr/>
        </p:nvSpPr>
        <p:spPr>
          <a:xfrm>
            <a:off x="0" y="0"/>
            <a:ext cx="467544" cy="476672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573016"/>
            <a:ext cx="3324769" cy="278834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enot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861048"/>
            <a:ext cx="2178668" cy="2736304"/>
          </a:xfrm>
          <a:prstGeom prst="rect">
            <a:avLst/>
          </a:prstGeom>
        </p:spPr>
      </p:pic>
      <p:pic>
        <p:nvPicPr>
          <p:cNvPr id="5" name="Рисунок 4" descr="4c06c5bf7d9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7544" y="3717032"/>
            <a:ext cx="2232248" cy="2889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6672"/>
            <a:ext cx="66832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 лесной школе зверята получили задание: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ответить на вопросы викторины об осени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и раскрасить картинку с белочкой.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Помогите зверятам ответить на вопросы,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и картинка постепенно раскрасится.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Удачи!</a:t>
            </a:r>
          </a:p>
        </p:txBody>
      </p:sp>
      <p:pic>
        <p:nvPicPr>
          <p:cNvPr id="7" name="Рисунок 6" descr="64161975_02321279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5148064" y="2708920"/>
            <a:ext cx="778651" cy="720080"/>
          </a:xfrm>
          <a:prstGeom prst="rect">
            <a:avLst/>
          </a:prstGeom>
        </p:spPr>
      </p:pic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395536" cy="47667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Используемые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виньетка </a:t>
            </a:r>
            <a:r>
              <a:rPr lang="ru-RU" u="sng" dirty="0">
                <a:hlinkClick r:id="rId3"/>
              </a:rPr>
              <a:t>http://www.picshare.ru/uploads/140723/8pNhycB6bd.png</a:t>
            </a:r>
            <a:endParaRPr lang="ru-RU" dirty="0"/>
          </a:p>
          <a:p>
            <a:r>
              <a:rPr lang="ru-RU" dirty="0"/>
              <a:t>заяц </a:t>
            </a:r>
            <a:r>
              <a:rPr lang="ru-RU" u="sng" dirty="0">
                <a:hlinkClick r:id="rId4"/>
              </a:rPr>
              <a:t>http://f-picture.net/lfp/k.foto.radikal.ru/0702/4c06c5bf7d9c.png/htm</a:t>
            </a:r>
            <a:endParaRPr lang="ru-RU" dirty="0"/>
          </a:p>
          <a:p>
            <a:r>
              <a:rPr lang="ru-RU" dirty="0"/>
              <a:t>енот </a:t>
            </a:r>
            <a:r>
              <a:rPr lang="ru-RU" u="sng" dirty="0">
                <a:hlinkClick r:id="rId5"/>
              </a:rPr>
              <a:t>http://papus666.narod.ru/clipart/e/enot/enot11.png</a:t>
            </a:r>
            <a:endParaRPr lang="ru-RU" u="sng" dirty="0"/>
          </a:p>
          <a:p>
            <a:r>
              <a:rPr lang="ru-RU" dirty="0"/>
              <a:t>раскраска </a:t>
            </a:r>
            <a:r>
              <a:rPr lang="ru-RU" u="sng" dirty="0">
                <a:hlinkClick r:id="rId6"/>
              </a:rPr>
              <a:t>http://igraem.pro/raskraski/raskraska-belochka/</a:t>
            </a:r>
            <a:endParaRPr lang="ru-RU" dirty="0"/>
          </a:p>
          <a:p>
            <a:r>
              <a:rPr lang="ru-RU" dirty="0"/>
              <a:t>листок </a:t>
            </a:r>
            <a:r>
              <a:rPr lang="ru-RU" u="sng" dirty="0">
                <a:hlinkClick r:id="rId7"/>
              </a:rPr>
              <a:t>http://liubavyshka.ru/_ph/55/1/519360784.jpg</a:t>
            </a:r>
            <a:endParaRPr lang="ru-RU" dirty="0"/>
          </a:p>
          <a:p>
            <a:r>
              <a:rPr lang="ru-RU" dirty="0"/>
              <a:t>листок </a:t>
            </a:r>
            <a:r>
              <a:rPr lang="ru-RU" u="sng" dirty="0">
                <a:hlinkClick r:id="rId8"/>
              </a:rPr>
              <a:t>http://img1.liveinternet.ru/images/attach/c/2//64/161/64161975_023212797.png</a:t>
            </a:r>
            <a:endParaRPr lang="ru-RU" u="sng" dirty="0"/>
          </a:p>
          <a:p>
            <a:r>
              <a:rPr lang="ru-RU" dirty="0"/>
              <a:t>звук </a:t>
            </a:r>
            <a:r>
              <a:rPr lang="ru-RU" u="sng" dirty="0">
                <a:hlinkClick r:id="rId9"/>
              </a:rPr>
              <a:t>http://muzofon.com/search/%D0%B2%D0%BE%D0%BB%D1%88%D0%B5%D0%B1%D0%BD%D1%8B%D0%B9%20%D0%B7%D0%B2%D1%83%D0%BA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10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BackPrevio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Основное изменение в неживой природе осенью: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похолодание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осадки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Осенью дни становятся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длиннее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короче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1828800"/>
            <a:ext cx="3810000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Листья какого дерева краснеют с приходом осени?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берёзы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рябины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1828800"/>
            <a:ext cx="3810000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7475" y="1828800"/>
            <a:ext cx="3829050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Какое явление природы можно наблюдать осенью?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заморозки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ледоход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7475" y="1828800"/>
            <a:ext cx="3829050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25A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Почему осенью птицы улетают в тёплые края?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труднее найти корм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опадают листья на деревьях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237" y="1828800"/>
            <a:ext cx="381952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Какой день считается днём осеннего равноденствия?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23 сентября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23 октября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332656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Выбери верный ответ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908720"/>
            <a:ext cx="648072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Куда исчезают на зиму лягушки?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5445224"/>
            <a:ext cx="273630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прячутся на берегу в укромных местах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445224"/>
            <a:ext cx="273630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itchFamily="66" charset="0"/>
              </a:rPr>
              <a:t>прячутся на глубину под камни или в ил</a:t>
            </a:r>
          </a:p>
        </p:txBody>
      </p:sp>
      <p:pic>
        <p:nvPicPr>
          <p:cNvPr id="13" name="Рисунок 12" descr="4c06c5bf7d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60" y="3140968"/>
            <a:ext cx="1564809" cy="2025869"/>
          </a:xfrm>
          <a:prstGeom prst="rect">
            <a:avLst/>
          </a:prstGeom>
        </p:spPr>
      </p:pic>
      <p:pic>
        <p:nvPicPr>
          <p:cNvPr id="14" name="Рисунок 13" descr="eno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1" y="3284984"/>
            <a:ext cx="1554827" cy="1952789"/>
          </a:xfrm>
          <a:prstGeom prst="rect">
            <a:avLst/>
          </a:prstGeom>
        </p:spPr>
      </p:pic>
      <p:pic>
        <p:nvPicPr>
          <p:cNvPr id="18" name="Рисунок 17" descr="51936078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5517232"/>
            <a:ext cx="648072" cy="568717"/>
          </a:xfrm>
          <a:prstGeom prst="rect">
            <a:avLst/>
          </a:prstGeom>
        </p:spPr>
      </p:pic>
      <p:pic>
        <p:nvPicPr>
          <p:cNvPr id="15" name="Рисунок 14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2712" y="1828800"/>
            <a:ext cx="3838575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Рисунок 18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7475" y="1828800"/>
            <a:ext cx="3829050" cy="3200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y-zvuk_muzo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BE5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459</Words>
  <Application>Microsoft Office PowerPoint</Application>
  <PresentationFormat>Экран (4:3)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Тема Office</vt:lpstr>
      <vt:lpstr>Викторина-раскраска «В гости к осени»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осени</dc:title>
  <dc:creator>никс</dc:creator>
  <cp:lastModifiedBy>acer</cp:lastModifiedBy>
  <cp:revision>29</cp:revision>
  <dcterms:created xsi:type="dcterms:W3CDTF">2014-08-02T07:59:24Z</dcterms:created>
  <dcterms:modified xsi:type="dcterms:W3CDTF">2017-07-05T15:03:52Z</dcterms:modified>
</cp:coreProperties>
</file>