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8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3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0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2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2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7000" r="36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566"/>
            </a:avLst>
          </a:prstGeom>
          <a:pattFill prst="shingle">
            <a:fgClr>
              <a:schemeClr val="bg1"/>
            </a:fgClr>
            <a:bgClr>
              <a:srgbClr val="C00000"/>
            </a:bgClr>
          </a:patt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0953" y="6642556"/>
            <a:ext cx="1393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Фокина Лидия Петровна </a:t>
            </a:r>
          </a:p>
        </p:txBody>
      </p:sp>
    </p:spTree>
    <p:extLst>
      <p:ext uri="{BB962C8B-B14F-4D97-AF65-F5344CB8AC3E}">
        <p14:creationId xmlns:p14="http://schemas.microsoft.com/office/powerpoint/2010/main" val="415554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8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6566-AAFB-4070-A60B-D60E2670EF4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7556-E4A5-4A5B-8A87-8E52138228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566"/>
            </a:avLst>
          </a:prstGeom>
          <a:pattFill prst="shingle">
            <a:fgClr>
              <a:schemeClr val="bg1"/>
            </a:fgClr>
            <a:bgClr>
              <a:srgbClr val="C00000"/>
            </a:bgClr>
          </a:patt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0953" y="6642556"/>
            <a:ext cx="1393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Фокина Лидия Петровна </a:t>
            </a: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1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 userDrawn="1"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96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s.sitecity.ru/users/m/mirsmesharik/storage/lalbum_1012174306.p_1212131646_1922.png" TargetMode="External"/><Relationship Id="rId13" Type="http://schemas.openxmlformats.org/officeDocument/2006/relationships/hyperlink" Target="http://antalpiti.ru/kartinki/shablony-dlya-detskih-shkolnyh-prezentaciy/raznocvetnye-puzyri/" TargetMode="External"/><Relationship Id="rId3" Type="http://schemas.openxmlformats.org/officeDocument/2006/relationships/hyperlink" Target="http://s4.pic4you.ru/y2014/10-29/12216/4682642-thumb.png" TargetMode="External"/><Relationship Id="rId7" Type="http://schemas.openxmlformats.org/officeDocument/2006/relationships/hyperlink" Target="http://img0.liveinternet.ru/images/attach/c/1/60/371/60371604_1276625647________2.png" TargetMode="External"/><Relationship Id="rId12" Type="http://schemas.openxmlformats.org/officeDocument/2006/relationships/hyperlink" Target="http://www.panteon-ws.com/images/cloud.png" TargetMode="External"/><Relationship Id="rId2" Type="http://schemas.openxmlformats.org/officeDocument/2006/relationships/hyperlink" Target="http://s46.radikal.ru/i111/1105/98/6d1a8b54f09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toon-animals.disneyimage.com/_/rsrc/1367513850623/cartoon-baby-ducklings/cute-cartoon-bird-image_0010.png?height=320&amp;width=320&amp;height=400&amp;width=400" TargetMode="External"/><Relationship Id="rId11" Type="http://schemas.openxmlformats.org/officeDocument/2006/relationships/hyperlink" Target="http://s4.pic4you.ru/y2014/03-05/12216/4236420.png" TargetMode="External"/><Relationship Id="rId5" Type="http://schemas.openxmlformats.org/officeDocument/2006/relationships/hyperlink" Target="http://www.playcast.ru/uploads/2015/06/24/14087417.png" TargetMode="External"/><Relationship Id="rId10" Type="http://schemas.openxmlformats.org/officeDocument/2006/relationships/hyperlink" Target="http://img-fotki.yandex.ru/get/5817/131624064.b/0_669eb_c909b489_L.png" TargetMode="External"/><Relationship Id="rId4" Type="http://schemas.openxmlformats.org/officeDocument/2006/relationships/hyperlink" Target="http://www.picshare.ru/uploads/150422/Z6F07Zuk04.png" TargetMode="External"/><Relationship Id="rId9" Type="http://schemas.openxmlformats.org/officeDocument/2006/relationships/hyperlink" Target="http://mirgaero.ru/uploads/posts/2013-09/1378153680_clipart-48_small.png" TargetMode="External"/><Relationship Id="rId14" Type="http://schemas.openxmlformats.org/officeDocument/2006/relationships/hyperlink" Target="http://shkolurok.ucoz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  <a:t>Дидактическая игра</a:t>
            </a:r>
            <a:b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</a:br>
            <a:r>
              <a:rPr lang="ru-RU" sz="98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читать</a:t>
            </a:r>
            <a:br>
              <a:rPr lang="ru-RU" sz="98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</a:br>
            <a: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</a:rPr>
              <a:t>Л</a:t>
            </a:r>
            <a: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  <a:t>итературное чтение</a:t>
            </a:r>
            <a:b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</a:br>
            <a: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  <a:t>1 класс</a:t>
            </a:r>
            <a:br>
              <a:rPr lang="ru-RU" sz="27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</a:rPr>
            </a:br>
            <a:endParaRPr lang="ru-RU" sz="27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132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hlinkClick r:id="rId2"/>
              </a:rPr>
              <a:t>Карусель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3"/>
              </a:rPr>
              <a:t>Лиса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4"/>
              </a:rPr>
              <a:t>Лягушка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5"/>
              </a:rPr>
              <a:t>Заяц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6"/>
              </a:rPr>
              <a:t>Утёнок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7"/>
              </a:rPr>
              <a:t>Муравей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8"/>
              </a:rPr>
              <a:t>Ёж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9"/>
              </a:rPr>
              <a:t>Кенгуру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10"/>
              </a:rPr>
              <a:t>Белка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11"/>
              </a:rPr>
              <a:t>Трава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hlinkClick r:id="rId12"/>
              </a:rPr>
              <a:t>Облака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C00000"/>
                </a:solidFill>
                <a:hlinkClick r:id="rId13"/>
              </a:rPr>
              <a:t>Пузыри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C00000"/>
                </a:solidFill>
              </a:rPr>
              <a:t>Шаблон </a:t>
            </a:r>
            <a:r>
              <a:rPr lang="ru-RU" dirty="0" err="1">
                <a:solidFill>
                  <a:srgbClr val="C00000"/>
                </a:solidFill>
              </a:rPr>
              <a:t>пазлов</a:t>
            </a:r>
            <a:r>
              <a:rPr lang="ru-RU" dirty="0">
                <a:solidFill>
                  <a:srgbClr val="C00000"/>
                </a:solidFill>
              </a:rPr>
              <a:t> авторский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532440" y="6237312"/>
            <a:ext cx="360000" cy="36004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4581128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2"/>
                </a:solidFill>
              </a:rPr>
              <a:t>Работа выполнена в рамках мастер-класса </a:t>
            </a:r>
          </a:p>
          <a:p>
            <a:pPr algn="ctr"/>
            <a:r>
              <a:rPr lang="ru-RU" sz="1000" dirty="0">
                <a:solidFill>
                  <a:schemeClr val="accent2"/>
                </a:solidFill>
              </a:rPr>
              <a:t>"Создание анимированных </a:t>
            </a:r>
            <a:r>
              <a:rPr lang="ru-RU" sz="1000" dirty="0" err="1">
                <a:solidFill>
                  <a:schemeClr val="accent2"/>
                </a:solidFill>
              </a:rPr>
              <a:t>пазлов</a:t>
            </a:r>
            <a:r>
              <a:rPr lang="ru-RU" sz="1000" dirty="0">
                <a:solidFill>
                  <a:schemeClr val="accent2"/>
                </a:solidFill>
              </a:rPr>
              <a:t>«</a:t>
            </a:r>
          </a:p>
          <a:p>
            <a:pPr algn="ctr"/>
            <a:r>
              <a:rPr lang="ru-RU" sz="1000" dirty="0">
                <a:solidFill>
                  <a:schemeClr val="accent2"/>
                </a:solidFill>
              </a:rPr>
              <a:t>на портале </a:t>
            </a:r>
            <a:r>
              <a:rPr lang="ru-RU" sz="1000" dirty="0">
                <a:solidFill>
                  <a:schemeClr val="accent2"/>
                </a:solidFill>
                <a:hlinkClick r:id="rId14"/>
              </a:rPr>
              <a:t>«Школьный урок»</a:t>
            </a:r>
            <a:endParaRPr lang="ru-RU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1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hlinkshowjump?jump=nextslide">
                <a:snd r:embed="rId10" name="chimes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hlinkshowjump?jump=nextslide">
                <a:snd r:embed="rId10" name="chimes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ля-</a:t>
            </a:r>
            <a:r>
              <a:rPr lang="ru-RU" sz="3600" b="1" dirty="0" err="1">
                <a:solidFill>
                  <a:schemeClr val="accent1"/>
                </a:solidFill>
              </a:rPr>
              <a:t>гуш</a:t>
            </a:r>
            <a:r>
              <a:rPr lang="ru-RU" sz="3600" b="1" dirty="0">
                <a:solidFill>
                  <a:schemeClr val="accent1"/>
                </a:solidFill>
              </a:rPr>
              <a:t>- …</a:t>
            </a:r>
          </a:p>
        </p:txBody>
      </p:sp>
      <p:pic>
        <p:nvPicPr>
          <p:cNvPr id="50" name="Рисунок 4" descr="4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83" y="560388"/>
            <a:ext cx="5024877" cy="48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80674" y="1340768"/>
            <a:ext cx="373534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Дорогой друг!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</a:rPr>
              <a:t>Случилась беда. Мои друзья, катавшиеся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</a:rPr>
              <a:t>на карусели, исчезли. Помоги их вернуть. Для этого составь слово из слогов.</a:t>
            </a:r>
          </a:p>
          <a:p>
            <a:endParaRPr lang="ru-RU" dirty="0"/>
          </a:p>
        </p:txBody>
      </p:sp>
      <p:sp>
        <p:nvSpPr>
          <p:cNvPr id="45" name="Управляющая кнопка: сведения 44">
            <a:hlinkClick r:id="" action="ppaction://hlinkshowjump?jump=lastslide" highlightClick="1"/>
          </p:cNvPr>
          <p:cNvSpPr/>
          <p:nvPr/>
        </p:nvSpPr>
        <p:spPr>
          <a:xfrm>
            <a:off x="271583" y="262509"/>
            <a:ext cx="360000" cy="36000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hlinkshowjump?jump=nextslide">
                <a:snd r:embed="rId4" name="chimes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noaction">
                <a:snd r:embed="rId6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noaction">
                <a:snd r:embed="rId6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у-</a:t>
            </a:r>
            <a:r>
              <a:rPr lang="ru-RU" sz="3600" b="1" dirty="0" err="1">
                <a:solidFill>
                  <a:schemeClr val="accent1"/>
                </a:solidFill>
              </a:rPr>
              <a:t>тё</a:t>
            </a:r>
            <a:r>
              <a:rPr lang="ru-RU" sz="3600" b="1" dirty="0">
                <a:solidFill>
                  <a:schemeClr val="accent1"/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9484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7" name="Полилиния 6"/>
          <p:cNvSpPr/>
          <p:nvPr/>
        </p:nvSpPr>
        <p:spPr>
          <a:xfrm>
            <a:off x="2795443" y="3165598"/>
            <a:ext cx="2727564" cy="2704490"/>
          </a:xfrm>
          <a:custGeom>
            <a:avLst/>
            <a:gdLst>
              <a:gd name="connsiteX0" fmla="*/ 34120 w 2838735"/>
              <a:gd name="connsiteY0" fmla="*/ 0 h 2572603"/>
              <a:gd name="connsiteX1" fmla="*/ 2825087 w 2838735"/>
              <a:gd name="connsiteY1" fmla="*/ 1992573 h 2572603"/>
              <a:gd name="connsiteX2" fmla="*/ 2838735 w 2838735"/>
              <a:gd name="connsiteY2" fmla="*/ 2565779 h 2572603"/>
              <a:gd name="connsiteX3" fmla="*/ 0 w 2838735"/>
              <a:gd name="connsiteY3" fmla="*/ 2572603 h 2572603"/>
              <a:gd name="connsiteX4" fmla="*/ 34120 w 2838735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735" h="2572603">
                <a:moveTo>
                  <a:pt x="34120" y="0"/>
                </a:moveTo>
                <a:lnTo>
                  <a:pt x="2825087" y="1992573"/>
                </a:lnTo>
                <a:lnTo>
                  <a:pt x="2838735" y="2565779"/>
                </a:lnTo>
                <a:lnTo>
                  <a:pt x="0" y="2572603"/>
                </a:lnTo>
                <a:lnTo>
                  <a:pt x="3412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hlinkshowjump?jump=nextslide">
                <a:snd r:embed="rId10" name="chimes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hlinkshowjump?jump=nextslide">
                <a:snd r:embed="rId10" name="chimes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бел- …</a:t>
            </a:r>
          </a:p>
        </p:txBody>
      </p:sp>
    </p:spTree>
    <p:extLst>
      <p:ext uri="{BB962C8B-B14F-4D97-AF65-F5344CB8AC3E}">
        <p14:creationId xmlns:p14="http://schemas.microsoft.com/office/powerpoint/2010/main" val="42227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5" name="Полилиния 4"/>
          <p:cNvSpPr/>
          <p:nvPr/>
        </p:nvSpPr>
        <p:spPr>
          <a:xfrm>
            <a:off x="2841340" y="360677"/>
            <a:ext cx="2661997" cy="2797746"/>
          </a:xfrm>
          <a:custGeom>
            <a:avLst/>
            <a:gdLst>
              <a:gd name="connsiteX0" fmla="*/ 941696 w 2770496"/>
              <a:gd name="connsiteY0" fmla="*/ 0 h 2661313"/>
              <a:gd name="connsiteX1" fmla="*/ 2770496 w 2770496"/>
              <a:gd name="connsiteY1" fmla="*/ 13647 h 2661313"/>
              <a:gd name="connsiteX2" fmla="*/ 2770496 w 2770496"/>
              <a:gd name="connsiteY2" fmla="*/ 1446662 h 2661313"/>
              <a:gd name="connsiteX3" fmla="*/ 0 w 2770496"/>
              <a:gd name="connsiteY3" fmla="*/ 2661313 h 2661313"/>
              <a:gd name="connsiteX4" fmla="*/ 941696 w 2770496"/>
              <a:gd name="connsiteY4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496" h="2661313">
                <a:moveTo>
                  <a:pt x="941696" y="0"/>
                </a:moveTo>
                <a:lnTo>
                  <a:pt x="2770496" y="13647"/>
                </a:lnTo>
                <a:lnTo>
                  <a:pt x="2770496" y="1446662"/>
                </a:lnTo>
                <a:lnTo>
                  <a:pt x="0" y="2661313"/>
                </a:lnTo>
                <a:lnTo>
                  <a:pt x="941696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7" name="Полилиния 6"/>
          <p:cNvSpPr/>
          <p:nvPr/>
        </p:nvSpPr>
        <p:spPr>
          <a:xfrm>
            <a:off x="2795443" y="3165598"/>
            <a:ext cx="2727564" cy="2704490"/>
          </a:xfrm>
          <a:custGeom>
            <a:avLst/>
            <a:gdLst>
              <a:gd name="connsiteX0" fmla="*/ 34120 w 2838735"/>
              <a:gd name="connsiteY0" fmla="*/ 0 h 2572603"/>
              <a:gd name="connsiteX1" fmla="*/ 2825087 w 2838735"/>
              <a:gd name="connsiteY1" fmla="*/ 1992573 h 2572603"/>
              <a:gd name="connsiteX2" fmla="*/ 2838735 w 2838735"/>
              <a:gd name="connsiteY2" fmla="*/ 2565779 h 2572603"/>
              <a:gd name="connsiteX3" fmla="*/ 0 w 2838735"/>
              <a:gd name="connsiteY3" fmla="*/ 2572603 h 2572603"/>
              <a:gd name="connsiteX4" fmla="*/ 34120 w 2838735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735" h="2572603">
                <a:moveTo>
                  <a:pt x="34120" y="0"/>
                </a:moveTo>
                <a:lnTo>
                  <a:pt x="2825087" y="1992573"/>
                </a:lnTo>
                <a:lnTo>
                  <a:pt x="2838735" y="2565779"/>
                </a:lnTo>
                <a:lnTo>
                  <a:pt x="0" y="2572603"/>
                </a:lnTo>
                <a:lnTo>
                  <a:pt x="3412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hlinkshowjump?jump=nextslide">
                <a:snd r:embed="rId7" name="chimes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hlinkshowjump?jump=nextslide">
                <a:snd r:embed="rId7" name="chimes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за- …</a:t>
            </a:r>
          </a:p>
        </p:txBody>
      </p:sp>
    </p:spTree>
    <p:extLst>
      <p:ext uri="{BB962C8B-B14F-4D97-AF65-F5344CB8AC3E}">
        <p14:creationId xmlns:p14="http://schemas.microsoft.com/office/powerpoint/2010/main" val="16248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5" name="Полилиния 4"/>
          <p:cNvSpPr/>
          <p:nvPr/>
        </p:nvSpPr>
        <p:spPr>
          <a:xfrm>
            <a:off x="2841340" y="360677"/>
            <a:ext cx="2661997" cy="2797746"/>
          </a:xfrm>
          <a:custGeom>
            <a:avLst/>
            <a:gdLst>
              <a:gd name="connsiteX0" fmla="*/ 941696 w 2770496"/>
              <a:gd name="connsiteY0" fmla="*/ 0 h 2661313"/>
              <a:gd name="connsiteX1" fmla="*/ 2770496 w 2770496"/>
              <a:gd name="connsiteY1" fmla="*/ 13647 h 2661313"/>
              <a:gd name="connsiteX2" fmla="*/ 2770496 w 2770496"/>
              <a:gd name="connsiteY2" fmla="*/ 1446662 h 2661313"/>
              <a:gd name="connsiteX3" fmla="*/ 0 w 2770496"/>
              <a:gd name="connsiteY3" fmla="*/ 2661313 h 2661313"/>
              <a:gd name="connsiteX4" fmla="*/ 941696 w 2770496"/>
              <a:gd name="connsiteY4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496" h="2661313">
                <a:moveTo>
                  <a:pt x="941696" y="0"/>
                </a:moveTo>
                <a:lnTo>
                  <a:pt x="2770496" y="13647"/>
                </a:lnTo>
                <a:lnTo>
                  <a:pt x="2770496" y="1446662"/>
                </a:lnTo>
                <a:lnTo>
                  <a:pt x="0" y="2661313"/>
                </a:lnTo>
                <a:lnTo>
                  <a:pt x="941696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7" name="Полилиния 6"/>
          <p:cNvSpPr/>
          <p:nvPr/>
        </p:nvSpPr>
        <p:spPr>
          <a:xfrm>
            <a:off x="2795443" y="3165598"/>
            <a:ext cx="2727564" cy="2704490"/>
          </a:xfrm>
          <a:custGeom>
            <a:avLst/>
            <a:gdLst>
              <a:gd name="connsiteX0" fmla="*/ 34120 w 2838735"/>
              <a:gd name="connsiteY0" fmla="*/ 0 h 2572603"/>
              <a:gd name="connsiteX1" fmla="*/ 2825087 w 2838735"/>
              <a:gd name="connsiteY1" fmla="*/ 1992573 h 2572603"/>
              <a:gd name="connsiteX2" fmla="*/ 2838735 w 2838735"/>
              <a:gd name="connsiteY2" fmla="*/ 2565779 h 2572603"/>
              <a:gd name="connsiteX3" fmla="*/ 0 w 2838735"/>
              <a:gd name="connsiteY3" fmla="*/ 2572603 h 2572603"/>
              <a:gd name="connsiteX4" fmla="*/ 34120 w 2838735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735" h="2572603">
                <a:moveTo>
                  <a:pt x="34120" y="0"/>
                </a:moveTo>
                <a:lnTo>
                  <a:pt x="2825087" y="1992573"/>
                </a:lnTo>
                <a:lnTo>
                  <a:pt x="2838735" y="2565779"/>
                </a:lnTo>
                <a:lnTo>
                  <a:pt x="0" y="2572603"/>
                </a:lnTo>
                <a:lnTo>
                  <a:pt x="3412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9" name="Полилиния 8"/>
          <p:cNvSpPr/>
          <p:nvPr/>
        </p:nvSpPr>
        <p:spPr>
          <a:xfrm>
            <a:off x="310476" y="1974762"/>
            <a:ext cx="2504637" cy="2503626"/>
          </a:xfrm>
          <a:custGeom>
            <a:avLst/>
            <a:gdLst>
              <a:gd name="connsiteX0" fmla="*/ 2606722 w 2606722"/>
              <a:gd name="connsiteY0" fmla="*/ 1112292 h 2381534"/>
              <a:gd name="connsiteX1" fmla="*/ 0 w 2606722"/>
              <a:gd name="connsiteY1" fmla="*/ 2381534 h 2381534"/>
              <a:gd name="connsiteX2" fmla="*/ 0 w 2606722"/>
              <a:gd name="connsiteY2" fmla="*/ 0 h 2381534"/>
              <a:gd name="connsiteX3" fmla="*/ 2606722 w 2606722"/>
              <a:gd name="connsiteY3" fmla="*/ 1112292 h 23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722" h="2381534">
                <a:moveTo>
                  <a:pt x="2606722" y="1112292"/>
                </a:moveTo>
                <a:lnTo>
                  <a:pt x="0" y="2381534"/>
                </a:lnTo>
                <a:lnTo>
                  <a:pt x="0" y="0"/>
                </a:lnTo>
                <a:lnTo>
                  <a:pt x="2606722" y="1112292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hlinkshowjump?jump=nextslide">
                <a:snd r:embed="rId9" name="chimes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hlinkshowjump?jump=nextslide">
                <a:snd r:embed="rId9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ли- …</a:t>
            </a:r>
          </a:p>
        </p:txBody>
      </p:sp>
    </p:spTree>
    <p:extLst>
      <p:ext uri="{BB962C8B-B14F-4D97-AF65-F5344CB8AC3E}">
        <p14:creationId xmlns:p14="http://schemas.microsoft.com/office/powerpoint/2010/main" val="9588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4" name="Полилиния 3"/>
          <p:cNvSpPr/>
          <p:nvPr/>
        </p:nvSpPr>
        <p:spPr>
          <a:xfrm>
            <a:off x="1851287" y="360677"/>
            <a:ext cx="1894870" cy="2797746"/>
          </a:xfrm>
          <a:custGeom>
            <a:avLst/>
            <a:gdLst>
              <a:gd name="connsiteX0" fmla="*/ 0 w 1972102"/>
              <a:gd name="connsiteY0" fmla="*/ 0 h 2661313"/>
              <a:gd name="connsiteX1" fmla="*/ 1972102 w 1972102"/>
              <a:gd name="connsiteY1" fmla="*/ 0 h 2661313"/>
              <a:gd name="connsiteX2" fmla="*/ 1030406 w 1972102"/>
              <a:gd name="connsiteY2" fmla="*/ 2661313 h 2661313"/>
              <a:gd name="connsiteX3" fmla="*/ 0 w 1972102"/>
              <a:gd name="connsiteY3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102" h="2661313">
                <a:moveTo>
                  <a:pt x="0" y="0"/>
                </a:moveTo>
                <a:lnTo>
                  <a:pt x="1972102" y="0"/>
                </a:lnTo>
                <a:lnTo>
                  <a:pt x="1030406" y="266131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5" name="Полилиния 4"/>
          <p:cNvSpPr/>
          <p:nvPr/>
        </p:nvSpPr>
        <p:spPr>
          <a:xfrm>
            <a:off x="2841340" y="360677"/>
            <a:ext cx="2661997" cy="2797746"/>
          </a:xfrm>
          <a:custGeom>
            <a:avLst/>
            <a:gdLst>
              <a:gd name="connsiteX0" fmla="*/ 941696 w 2770496"/>
              <a:gd name="connsiteY0" fmla="*/ 0 h 2661313"/>
              <a:gd name="connsiteX1" fmla="*/ 2770496 w 2770496"/>
              <a:gd name="connsiteY1" fmla="*/ 13647 h 2661313"/>
              <a:gd name="connsiteX2" fmla="*/ 2770496 w 2770496"/>
              <a:gd name="connsiteY2" fmla="*/ 1446662 h 2661313"/>
              <a:gd name="connsiteX3" fmla="*/ 0 w 2770496"/>
              <a:gd name="connsiteY3" fmla="*/ 2661313 h 2661313"/>
              <a:gd name="connsiteX4" fmla="*/ 941696 w 2770496"/>
              <a:gd name="connsiteY4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496" h="2661313">
                <a:moveTo>
                  <a:pt x="941696" y="0"/>
                </a:moveTo>
                <a:lnTo>
                  <a:pt x="2770496" y="13647"/>
                </a:lnTo>
                <a:lnTo>
                  <a:pt x="2770496" y="1446662"/>
                </a:lnTo>
                <a:lnTo>
                  <a:pt x="0" y="2661313"/>
                </a:lnTo>
                <a:lnTo>
                  <a:pt x="941696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7" name="Полилиния 6"/>
          <p:cNvSpPr/>
          <p:nvPr/>
        </p:nvSpPr>
        <p:spPr>
          <a:xfrm>
            <a:off x="2795443" y="3165598"/>
            <a:ext cx="2727564" cy="2704490"/>
          </a:xfrm>
          <a:custGeom>
            <a:avLst/>
            <a:gdLst>
              <a:gd name="connsiteX0" fmla="*/ 34120 w 2838735"/>
              <a:gd name="connsiteY0" fmla="*/ 0 h 2572603"/>
              <a:gd name="connsiteX1" fmla="*/ 2825087 w 2838735"/>
              <a:gd name="connsiteY1" fmla="*/ 1992573 h 2572603"/>
              <a:gd name="connsiteX2" fmla="*/ 2838735 w 2838735"/>
              <a:gd name="connsiteY2" fmla="*/ 2565779 h 2572603"/>
              <a:gd name="connsiteX3" fmla="*/ 0 w 2838735"/>
              <a:gd name="connsiteY3" fmla="*/ 2572603 h 2572603"/>
              <a:gd name="connsiteX4" fmla="*/ 34120 w 2838735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735" h="2572603">
                <a:moveTo>
                  <a:pt x="34120" y="0"/>
                </a:moveTo>
                <a:lnTo>
                  <a:pt x="2825087" y="1992573"/>
                </a:lnTo>
                <a:lnTo>
                  <a:pt x="2838735" y="2565779"/>
                </a:lnTo>
                <a:lnTo>
                  <a:pt x="0" y="2572603"/>
                </a:lnTo>
                <a:lnTo>
                  <a:pt x="3412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9" name="Полилиния 8"/>
          <p:cNvSpPr/>
          <p:nvPr/>
        </p:nvSpPr>
        <p:spPr>
          <a:xfrm>
            <a:off x="310476" y="1974762"/>
            <a:ext cx="2504637" cy="2503626"/>
          </a:xfrm>
          <a:custGeom>
            <a:avLst/>
            <a:gdLst>
              <a:gd name="connsiteX0" fmla="*/ 2606722 w 2606722"/>
              <a:gd name="connsiteY0" fmla="*/ 1112292 h 2381534"/>
              <a:gd name="connsiteX1" fmla="*/ 0 w 2606722"/>
              <a:gd name="connsiteY1" fmla="*/ 2381534 h 2381534"/>
              <a:gd name="connsiteX2" fmla="*/ 0 w 2606722"/>
              <a:gd name="connsiteY2" fmla="*/ 0 h 2381534"/>
              <a:gd name="connsiteX3" fmla="*/ 2606722 w 2606722"/>
              <a:gd name="connsiteY3" fmla="*/ 1112292 h 23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722" h="2381534">
                <a:moveTo>
                  <a:pt x="2606722" y="1112292"/>
                </a:moveTo>
                <a:lnTo>
                  <a:pt x="0" y="2381534"/>
                </a:lnTo>
                <a:lnTo>
                  <a:pt x="0" y="0"/>
                </a:lnTo>
                <a:lnTo>
                  <a:pt x="2606722" y="1112292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hlinkshowjump?jump=nextslide">
                <a:snd r:embed="rId8" name="chimes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hlinkshowjump?jump=nextslide">
                <a:snd r:embed="rId8" name="chimes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err="1">
                <a:solidFill>
                  <a:schemeClr val="accent1"/>
                </a:solidFill>
              </a:rPr>
              <a:t>му-ра</a:t>
            </a:r>
            <a:r>
              <a:rPr lang="ru-RU" sz="3600" b="1" dirty="0">
                <a:solidFill>
                  <a:schemeClr val="accent1"/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17956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4" name="Полилиния 3"/>
          <p:cNvSpPr/>
          <p:nvPr/>
        </p:nvSpPr>
        <p:spPr>
          <a:xfrm>
            <a:off x="1851287" y="360677"/>
            <a:ext cx="1894870" cy="2797746"/>
          </a:xfrm>
          <a:custGeom>
            <a:avLst/>
            <a:gdLst>
              <a:gd name="connsiteX0" fmla="*/ 0 w 1972102"/>
              <a:gd name="connsiteY0" fmla="*/ 0 h 2661313"/>
              <a:gd name="connsiteX1" fmla="*/ 1972102 w 1972102"/>
              <a:gd name="connsiteY1" fmla="*/ 0 h 2661313"/>
              <a:gd name="connsiteX2" fmla="*/ 1030406 w 1972102"/>
              <a:gd name="connsiteY2" fmla="*/ 2661313 h 2661313"/>
              <a:gd name="connsiteX3" fmla="*/ 0 w 1972102"/>
              <a:gd name="connsiteY3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102" h="2661313">
                <a:moveTo>
                  <a:pt x="0" y="0"/>
                </a:moveTo>
                <a:lnTo>
                  <a:pt x="1972102" y="0"/>
                </a:lnTo>
                <a:lnTo>
                  <a:pt x="1030406" y="266131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5" name="Полилиния 4"/>
          <p:cNvSpPr/>
          <p:nvPr/>
        </p:nvSpPr>
        <p:spPr>
          <a:xfrm>
            <a:off x="2841340" y="360677"/>
            <a:ext cx="2661997" cy="2797746"/>
          </a:xfrm>
          <a:custGeom>
            <a:avLst/>
            <a:gdLst>
              <a:gd name="connsiteX0" fmla="*/ 941696 w 2770496"/>
              <a:gd name="connsiteY0" fmla="*/ 0 h 2661313"/>
              <a:gd name="connsiteX1" fmla="*/ 2770496 w 2770496"/>
              <a:gd name="connsiteY1" fmla="*/ 13647 h 2661313"/>
              <a:gd name="connsiteX2" fmla="*/ 2770496 w 2770496"/>
              <a:gd name="connsiteY2" fmla="*/ 1446662 h 2661313"/>
              <a:gd name="connsiteX3" fmla="*/ 0 w 2770496"/>
              <a:gd name="connsiteY3" fmla="*/ 2661313 h 2661313"/>
              <a:gd name="connsiteX4" fmla="*/ 941696 w 2770496"/>
              <a:gd name="connsiteY4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496" h="2661313">
                <a:moveTo>
                  <a:pt x="941696" y="0"/>
                </a:moveTo>
                <a:lnTo>
                  <a:pt x="2770496" y="13647"/>
                </a:lnTo>
                <a:lnTo>
                  <a:pt x="2770496" y="1446662"/>
                </a:lnTo>
                <a:lnTo>
                  <a:pt x="0" y="2661313"/>
                </a:lnTo>
                <a:lnTo>
                  <a:pt x="941696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7" name="Полилиния 6"/>
          <p:cNvSpPr/>
          <p:nvPr/>
        </p:nvSpPr>
        <p:spPr>
          <a:xfrm>
            <a:off x="2795443" y="3165598"/>
            <a:ext cx="2727564" cy="2704490"/>
          </a:xfrm>
          <a:custGeom>
            <a:avLst/>
            <a:gdLst>
              <a:gd name="connsiteX0" fmla="*/ 34120 w 2838735"/>
              <a:gd name="connsiteY0" fmla="*/ 0 h 2572603"/>
              <a:gd name="connsiteX1" fmla="*/ 2825087 w 2838735"/>
              <a:gd name="connsiteY1" fmla="*/ 1992573 h 2572603"/>
              <a:gd name="connsiteX2" fmla="*/ 2838735 w 2838735"/>
              <a:gd name="connsiteY2" fmla="*/ 2565779 h 2572603"/>
              <a:gd name="connsiteX3" fmla="*/ 0 w 2838735"/>
              <a:gd name="connsiteY3" fmla="*/ 2572603 h 2572603"/>
              <a:gd name="connsiteX4" fmla="*/ 34120 w 2838735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735" h="2572603">
                <a:moveTo>
                  <a:pt x="34120" y="0"/>
                </a:moveTo>
                <a:lnTo>
                  <a:pt x="2825087" y="1992573"/>
                </a:lnTo>
                <a:lnTo>
                  <a:pt x="2838735" y="2565779"/>
                </a:lnTo>
                <a:lnTo>
                  <a:pt x="0" y="2572603"/>
                </a:lnTo>
                <a:lnTo>
                  <a:pt x="3412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8" name="Полилиния 7"/>
          <p:cNvSpPr/>
          <p:nvPr/>
        </p:nvSpPr>
        <p:spPr>
          <a:xfrm>
            <a:off x="310476" y="3158423"/>
            <a:ext cx="2498080" cy="2704490"/>
          </a:xfrm>
          <a:custGeom>
            <a:avLst/>
            <a:gdLst>
              <a:gd name="connsiteX0" fmla="*/ 2599898 w 2599898"/>
              <a:gd name="connsiteY0" fmla="*/ 0 h 2572603"/>
              <a:gd name="connsiteX1" fmla="*/ 2586250 w 2599898"/>
              <a:gd name="connsiteY1" fmla="*/ 2572603 h 2572603"/>
              <a:gd name="connsiteX2" fmla="*/ 0 w 2599898"/>
              <a:gd name="connsiteY2" fmla="*/ 2572603 h 2572603"/>
              <a:gd name="connsiteX3" fmla="*/ 6823 w 2599898"/>
              <a:gd name="connsiteY3" fmla="*/ 1248770 h 2572603"/>
              <a:gd name="connsiteX4" fmla="*/ 2599898 w 2599898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898" h="2572603">
                <a:moveTo>
                  <a:pt x="2599898" y="0"/>
                </a:moveTo>
                <a:cubicBezTo>
                  <a:pt x="2595349" y="857534"/>
                  <a:pt x="2590799" y="1715069"/>
                  <a:pt x="2586250" y="2572603"/>
                </a:cubicBezTo>
                <a:lnTo>
                  <a:pt x="0" y="2572603"/>
                </a:lnTo>
                <a:cubicBezTo>
                  <a:pt x="2274" y="2131325"/>
                  <a:pt x="4549" y="1690048"/>
                  <a:pt x="6823" y="1248770"/>
                </a:cubicBezTo>
                <a:lnTo>
                  <a:pt x="2599898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9" name="Полилиния 8"/>
          <p:cNvSpPr/>
          <p:nvPr/>
        </p:nvSpPr>
        <p:spPr>
          <a:xfrm>
            <a:off x="310476" y="1974762"/>
            <a:ext cx="2504637" cy="2503626"/>
          </a:xfrm>
          <a:custGeom>
            <a:avLst/>
            <a:gdLst>
              <a:gd name="connsiteX0" fmla="*/ 2606722 w 2606722"/>
              <a:gd name="connsiteY0" fmla="*/ 1112292 h 2381534"/>
              <a:gd name="connsiteX1" fmla="*/ 0 w 2606722"/>
              <a:gd name="connsiteY1" fmla="*/ 2381534 h 2381534"/>
              <a:gd name="connsiteX2" fmla="*/ 0 w 2606722"/>
              <a:gd name="connsiteY2" fmla="*/ 0 h 2381534"/>
              <a:gd name="connsiteX3" fmla="*/ 2606722 w 2606722"/>
              <a:gd name="connsiteY3" fmla="*/ 1112292 h 23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722" h="2381534">
                <a:moveTo>
                  <a:pt x="2606722" y="1112292"/>
                </a:moveTo>
                <a:lnTo>
                  <a:pt x="0" y="2381534"/>
                </a:lnTo>
                <a:lnTo>
                  <a:pt x="0" y="0"/>
                </a:lnTo>
                <a:lnTo>
                  <a:pt x="2606722" y="1112292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834328" y="4500752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568927" y="4150716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50000"/>
                    </a:schemeClr>
                  </a:solidFill>
                </a:rPr>
                <a:t>нок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08197" y="3380024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>
              <a:hlinkClick r:id="" action="ppaction://hlinkshowjump?jump=nextslide">
                <a:snd r:embed="rId6" name="chimes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hlinkshowjump?jump=nextslide">
                <a:snd r:embed="rId6" name="chimes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ру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88546" y="1974762"/>
            <a:ext cx="1140887" cy="1093719"/>
            <a:chOff x="7501840" y="1212690"/>
            <a:chExt cx="1140887" cy="1093719"/>
          </a:xfrm>
        </p:grpSpPr>
        <p:pic>
          <p:nvPicPr>
            <p:cNvPr id="36" name="Рисунок 1" descr="1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6347" y="2464240"/>
            <a:ext cx="1150658" cy="1103086"/>
            <a:chOff x="6070983" y="1282753"/>
            <a:chExt cx="1150658" cy="1103086"/>
          </a:xfrm>
        </p:grpSpPr>
        <p:pic>
          <p:nvPicPr>
            <p:cNvPr id="32" name="Рисунок 2" descr="2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152849" y="1511130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вей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3053" y="3682713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са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60244" y="1902090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noaction">
                <a:snd r:embed="rId4" name="voltage.wav"/>
              </a:hlinkClick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hlinkClick r:id="" action="ppaction://noaction">
                <a:snd r:embed="rId4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ка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031676" y="1052736"/>
            <a:ext cx="2227313" cy="5760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err="1">
                <a:solidFill>
                  <a:schemeClr val="accent1"/>
                </a:solidFill>
              </a:rPr>
              <a:t>кен-гу</a:t>
            </a:r>
            <a:r>
              <a:rPr lang="ru-RU" sz="3600" b="1" dirty="0">
                <a:solidFill>
                  <a:schemeClr val="accent1"/>
                </a:solidFill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0106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7772006" y="1834495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038461" y="2692617"/>
              <a:ext cx="826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!</a:t>
              </a:r>
            </a:p>
          </p:txBody>
        </p:sp>
      </p:grpSp>
      <p:sp useBgFill="1">
        <p:nvSpPr>
          <p:cNvPr id="3" name="Полилиния 2"/>
          <p:cNvSpPr/>
          <p:nvPr/>
        </p:nvSpPr>
        <p:spPr>
          <a:xfrm>
            <a:off x="302608" y="365660"/>
            <a:ext cx="2524790" cy="2792765"/>
          </a:xfrm>
          <a:custGeom>
            <a:avLst/>
            <a:gdLst>
              <a:gd name="connsiteX0" fmla="*/ 0 w 2627697"/>
              <a:gd name="connsiteY0" fmla="*/ 9626 h 2656573"/>
              <a:gd name="connsiteX1" fmla="*/ 1597794 w 2627697"/>
              <a:gd name="connsiteY1" fmla="*/ 0 h 2656573"/>
              <a:gd name="connsiteX2" fmla="*/ 2627697 w 2627697"/>
              <a:gd name="connsiteY2" fmla="*/ 2656573 h 2656573"/>
              <a:gd name="connsiteX3" fmla="*/ 9625 w 2627697"/>
              <a:gd name="connsiteY3" fmla="*/ 1530417 h 2656573"/>
              <a:gd name="connsiteX4" fmla="*/ 0 w 2627697"/>
              <a:gd name="connsiteY4" fmla="*/ 9626 h 26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697" h="2656573">
                <a:moveTo>
                  <a:pt x="0" y="9626"/>
                </a:moveTo>
                <a:lnTo>
                  <a:pt x="1597794" y="0"/>
                </a:lnTo>
                <a:lnTo>
                  <a:pt x="2627697" y="2656573"/>
                </a:lnTo>
                <a:lnTo>
                  <a:pt x="9625" y="1530417"/>
                </a:lnTo>
                <a:cubicBezTo>
                  <a:pt x="6417" y="1023487"/>
                  <a:pt x="3208" y="516556"/>
                  <a:pt x="0" y="9626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4" name="Полилиния 3"/>
          <p:cNvSpPr/>
          <p:nvPr/>
        </p:nvSpPr>
        <p:spPr>
          <a:xfrm>
            <a:off x="1851287" y="360677"/>
            <a:ext cx="1894870" cy="2797746"/>
          </a:xfrm>
          <a:custGeom>
            <a:avLst/>
            <a:gdLst>
              <a:gd name="connsiteX0" fmla="*/ 0 w 1972102"/>
              <a:gd name="connsiteY0" fmla="*/ 0 h 2661313"/>
              <a:gd name="connsiteX1" fmla="*/ 1972102 w 1972102"/>
              <a:gd name="connsiteY1" fmla="*/ 0 h 2661313"/>
              <a:gd name="connsiteX2" fmla="*/ 1030406 w 1972102"/>
              <a:gd name="connsiteY2" fmla="*/ 2661313 h 2661313"/>
              <a:gd name="connsiteX3" fmla="*/ 0 w 1972102"/>
              <a:gd name="connsiteY3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102" h="2661313">
                <a:moveTo>
                  <a:pt x="0" y="0"/>
                </a:moveTo>
                <a:lnTo>
                  <a:pt x="1972102" y="0"/>
                </a:lnTo>
                <a:lnTo>
                  <a:pt x="1030406" y="266131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5" name="Полилиния 4"/>
          <p:cNvSpPr/>
          <p:nvPr/>
        </p:nvSpPr>
        <p:spPr>
          <a:xfrm>
            <a:off x="2841340" y="360677"/>
            <a:ext cx="2661997" cy="2797746"/>
          </a:xfrm>
          <a:custGeom>
            <a:avLst/>
            <a:gdLst>
              <a:gd name="connsiteX0" fmla="*/ 941696 w 2770496"/>
              <a:gd name="connsiteY0" fmla="*/ 0 h 2661313"/>
              <a:gd name="connsiteX1" fmla="*/ 2770496 w 2770496"/>
              <a:gd name="connsiteY1" fmla="*/ 13647 h 2661313"/>
              <a:gd name="connsiteX2" fmla="*/ 2770496 w 2770496"/>
              <a:gd name="connsiteY2" fmla="*/ 1446662 h 2661313"/>
              <a:gd name="connsiteX3" fmla="*/ 0 w 2770496"/>
              <a:gd name="connsiteY3" fmla="*/ 2661313 h 2661313"/>
              <a:gd name="connsiteX4" fmla="*/ 941696 w 2770496"/>
              <a:gd name="connsiteY4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496" h="2661313">
                <a:moveTo>
                  <a:pt x="941696" y="0"/>
                </a:moveTo>
                <a:lnTo>
                  <a:pt x="2770496" y="13647"/>
                </a:lnTo>
                <a:lnTo>
                  <a:pt x="2770496" y="1446662"/>
                </a:lnTo>
                <a:lnTo>
                  <a:pt x="0" y="2661313"/>
                </a:lnTo>
                <a:lnTo>
                  <a:pt x="941696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6" name="Полилиния 5"/>
          <p:cNvSpPr/>
          <p:nvPr/>
        </p:nvSpPr>
        <p:spPr>
          <a:xfrm>
            <a:off x="2834783" y="1881503"/>
            <a:ext cx="2675109" cy="3371646"/>
          </a:xfrm>
          <a:custGeom>
            <a:avLst/>
            <a:gdLst>
              <a:gd name="connsiteX0" fmla="*/ 0 w 2784143"/>
              <a:gd name="connsiteY0" fmla="*/ 1221475 h 3207224"/>
              <a:gd name="connsiteX1" fmla="*/ 2784143 w 2784143"/>
              <a:gd name="connsiteY1" fmla="*/ 0 h 3207224"/>
              <a:gd name="connsiteX2" fmla="*/ 2770495 w 2784143"/>
              <a:gd name="connsiteY2" fmla="*/ 2872854 h 3207224"/>
              <a:gd name="connsiteX3" fmla="*/ 2777319 w 2784143"/>
              <a:gd name="connsiteY3" fmla="*/ 3207224 h 3207224"/>
              <a:gd name="connsiteX4" fmla="*/ 0 w 2784143"/>
              <a:gd name="connsiteY4" fmla="*/ 1221475 h 32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143" h="3207224">
                <a:moveTo>
                  <a:pt x="0" y="1221475"/>
                </a:moveTo>
                <a:lnTo>
                  <a:pt x="2784143" y="0"/>
                </a:lnTo>
                <a:cubicBezTo>
                  <a:pt x="2779594" y="957618"/>
                  <a:pt x="2775044" y="1915236"/>
                  <a:pt x="2770495" y="2872854"/>
                </a:cubicBezTo>
                <a:lnTo>
                  <a:pt x="2777319" y="3207224"/>
                </a:lnTo>
                <a:lnTo>
                  <a:pt x="0" y="1221475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7" name="Полилиния 6"/>
          <p:cNvSpPr/>
          <p:nvPr/>
        </p:nvSpPr>
        <p:spPr>
          <a:xfrm>
            <a:off x="2795443" y="3165598"/>
            <a:ext cx="2727564" cy="2704490"/>
          </a:xfrm>
          <a:custGeom>
            <a:avLst/>
            <a:gdLst>
              <a:gd name="connsiteX0" fmla="*/ 34120 w 2838735"/>
              <a:gd name="connsiteY0" fmla="*/ 0 h 2572603"/>
              <a:gd name="connsiteX1" fmla="*/ 2825087 w 2838735"/>
              <a:gd name="connsiteY1" fmla="*/ 1992573 h 2572603"/>
              <a:gd name="connsiteX2" fmla="*/ 2838735 w 2838735"/>
              <a:gd name="connsiteY2" fmla="*/ 2565779 h 2572603"/>
              <a:gd name="connsiteX3" fmla="*/ 0 w 2838735"/>
              <a:gd name="connsiteY3" fmla="*/ 2572603 h 2572603"/>
              <a:gd name="connsiteX4" fmla="*/ 34120 w 2838735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735" h="2572603">
                <a:moveTo>
                  <a:pt x="34120" y="0"/>
                </a:moveTo>
                <a:lnTo>
                  <a:pt x="2825087" y="1992573"/>
                </a:lnTo>
                <a:lnTo>
                  <a:pt x="2838735" y="2565779"/>
                </a:lnTo>
                <a:lnTo>
                  <a:pt x="0" y="2572603"/>
                </a:lnTo>
                <a:lnTo>
                  <a:pt x="3412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8" name="Полилиния 7"/>
          <p:cNvSpPr/>
          <p:nvPr/>
        </p:nvSpPr>
        <p:spPr>
          <a:xfrm>
            <a:off x="310476" y="3158423"/>
            <a:ext cx="2498080" cy="2704490"/>
          </a:xfrm>
          <a:custGeom>
            <a:avLst/>
            <a:gdLst>
              <a:gd name="connsiteX0" fmla="*/ 2599898 w 2599898"/>
              <a:gd name="connsiteY0" fmla="*/ 0 h 2572603"/>
              <a:gd name="connsiteX1" fmla="*/ 2586250 w 2599898"/>
              <a:gd name="connsiteY1" fmla="*/ 2572603 h 2572603"/>
              <a:gd name="connsiteX2" fmla="*/ 0 w 2599898"/>
              <a:gd name="connsiteY2" fmla="*/ 2572603 h 2572603"/>
              <a:gd name="connsiteX3" fmla="*/ 6823 w 2599898"/>
              <a:gd name="connsiteY3" fmla="*/ 1248770 h 2572603"/>
              <a:gd name="connsiteX4" fmla="*/ 2599898 w 2599898"/>
              <a:gd name="connsiteY4" fmla="*/ 0 h 25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898" h="2572603">
                <a:moveTo>
                  <a:pt x="2599898" y="0"/>
                </a:moveTo>
                <a:cubicBezTo>
                  <a:pt x="2595349" y="857534"/>
                  <a:pt x="2590799" y="1715069"/>
                  <a:pt x="2586250" y="2572603"/>
                </a:cubicBezTo>
                <a:lnTo>
                  <a:pt x="0" y="2572603"/>
                </a:lnTo>
                <a:cubicBezTo>
                  <a:pt x="2274" y="2131325"/>
                  <a:pt x="4549" y="1690048"/>
                  <a:pt x="6823" y="1248770"/>
                </a:cubicBezTo>
                <a:lnTo>
                  <a:pt x="2599898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 useBgFill="1">
        <p:nvSpPr>
          <p:cNvPr id="9" name="Полилиния 8"/>
          <p:cNvSpPr/>
          <p:nvPr/>
        </p:nvSpPr>
        <p:spPr>
          <a:xfrm>
            <a:off x="310476" y="1974762"/>
            <a:ext cx="2504637" cy="2503626"/>
          </a:xfrm>
          <a:custGeom>
            <a:avLst/>
            <a:gdLst>
              <a:gd name="connsiteX0" fmla="*/ 2606722 w 2606722"/>
              <a:gd name="connsiteY0" fmla="*/ 1112292 h 2381534"/>
              <a:gd name="connsiteX1" fmla="*/ 0 w 2606722"/>
              <a:gd name="connsiteY1" fmla="*/ 2381534 h 2381534"/>
              <a:gd name="connsiteX2" fmla="*/ 0 w 2606722"/>
              <a:gd name="connsiteY2" fmla="*/ 0 h 2381534"/>
              <a:gd name="connsiteX3" fmla="*/ 2606722 w 2606722"/>
              <a:gd name="connsiteY3" fmla="*/ 1112292 h 23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722" h="2381534">
                <a:moveTo>
                  <a:pt x="2606722" y="1112292"/>
                </a:moveTo>
                <a:lnTo>
                  <a:pt x="0" y="2381534"/>
                </a:lnTo>
                <a:lnTo>
                  <a:pt x="0" y="0"/>
                </a:lnTo>
                <a:lnTo>
                  <a:pt x="2606722" y="1112292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5008401"/>
            <a:ext cx="8818012" cy="1738135"/>
            <a:chOff x="179512" y="5008401"/>
            <a:chExt cx="8818012" cy="1738135"/>
          </a:xfrm>
        </p:grpSpPr>
        <p:pic>
          <p:nvPicPr>
            <p:cNvPr id="21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08401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4.pic4you.ru/y2014/03-05/12216/423642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6784" y="5023162"/>
              <a:ext cx="3849460" cy="17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3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6956365" y="1732223"/>
            <a:ext cx="1228725" cy="1177925"/>
            <a:chOff x="6383009" y="3889425"/>
            <a:chExt cx="1228725" cy="1177925"/>
          </a:xfrm>
        </p:grpSpPr>
        <p:pic>
          <p:nvPicPr>
            <p:cNvPr id="28" name="Рисунок 5" descr="5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554019" y="4150716"/>
              <a:ext cx="942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accent5">
                      <a:lumMod val="50000"/>
                    </a:schemeClr>
                  </a:solidFill>
                </a:rPr>
                <a:t>дец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33266" y="1801046"/>
            <a:ext cx="1150658" cy="1103086"/>
            <a:chOff x="7605778" y="4641453"/>
            <a:chExt cx="1150658" cy="1103086"/>
          </a:xfrm>
        </p:grpSpPr>
        <p:pic>
          <p:nvPicPr>
            <p:cNvPr id="35" name="Рисунок 6" descr="6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C00000"/>
                  </a:solidFill>
                </a:rPr>
                <a:t>ло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32096" y="1775675"/>
            <a:ext cx="1150658" cy="1103086"/>
            <a:chOff x="7501840" y="2464240"/>
            <a:chExt cx="1150658" cy="1103086"/>
          </a:xfrm>
        </p:grpSpPr>
        <p:pic>
          <p:nvPicPr>
            <p:cNvPr id="34" name="Рисунок 4" descr="4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70C0"/>
                  </a:solidFill>
                </a:rPr>
                <a:t>Мо</a:t>
              </a:r>
            </a:p>
          </p:txBody>
        </p:sp>
      </p:grpSp>
      <p:pic>
        <p:nvPicPr>
          <p:cNvPr id="1034" name="Picture 10" descr="http://ns.sitecity.ru/users/m/mirsmesharik/storage/lalbum_1012174306.p_1212131646_192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0672" y="4478388"/>
            <a:ext cx="1813579" cy="18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349863" y="287766"/>
            <a:ext cx="540000" cy="540000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121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Дидактическая игра Учимся читать Литературное чтение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читать</dc:title>
  <dc:creator>Фокина Лидия Петровна</dc:creator>
  <cp:keywords>Игра</cp:keywords>
  <cp:lastModifiedBy>acer</cp:lastModifiedBy>
  <cp:revision>21</cp:revision>
  <dcterms:created xsi:type="dcterms:W3CDTF">2016-01-11T17:46:38Z</dcterms:created>
  <dcterms:modified xsi:type="dcterms:W3CDTF">2017-11-06T17:41:49Z</dcterms:modified>
</cp:coreProperties>
</file>