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0000" t="15000" r="40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30" name="Picture 6" descr="D:\Лидия\шаблоны\Ольга Бор\Summer bloom Kit\Elements\ease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1018" y="5445224"/>
            <a:ext cx="2590800" cy="11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D:\Лидия\шаблоны\Ольга Бор\Summer bloom Kit\Elements\easel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757"/>
          <a:stretch/>
        </p:blipFill>
        <p:spPr bwMode="auto">
          <a:xfrm>
            <a:off x="-490196" y="447036"/>
            <a:ext cx="4775991" cy="5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311766" y="146594"/>
            <a:ext cx="7393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i="1" kern="1200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800" i="1" kern="1200" dirty="0" err="1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FokinaLida</a:t>
            </a:r>
            <a:endParaRPr lang="ru-RU" sz="800" i="1" kern="1200" dirty="0">
              <a:solidFill>
                <a:schemeClr val="accent3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 descr="D:\Лидия\шаблоны\Ольга Бор\Summer bloom Kit\Elements\meadow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27246"/>
            <a:ext cx="9144000" cy="233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 userDrawn="1"/>
        </p:nvGrpSpPr>
        <p:grpSpPr>
          <a:xfrm>
            <a:off x="201753" y="262509"/>
            <a:ext cx="8646016" cy="565729"/>
            <a:chOff x="201753" y="262509"/>
            <a:chExt cx="8646016" cy="565729"/>
          </a:xfrm>
        </p:grpSpPr>
        <p:pic>
          <p:nvPicPr>
            <p:cNvPr id="10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44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753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847" y="365660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ntalpiti.ru/kartinki/shablony-dlya-detskih-shkolnyh-prezentaciy/raznocvetnye-puzyri/" TargetMode="External"/><Relationship Id="rId3" Type="http://schemas.openxmlformats.org/officeDocument/2006/relationships/hyperlink" Target="http://img-fotki.yandex.ru/get/6836/16969765.241/0_9176b_49ccac57_M.png" TargetMode="External"/><Relationship Id="rId7" Type="http://schemas.openxmlformats.org/officeDocument/2006/relationships/hyperlink" Target="http://2.bp.blogspot.com/-9UcQPlI-VK4/VZTDyujophI/AAAAAAAADeQ/4XT97OtbUlM/s1600/%D0%B7%D0%B0%D0%B9%D0%BA%D0%B0.png" TargetMode="External"/><Relationship Id="rId12" Type="http://schemas.openxmlformats.org/officeDocument/2006/relationships/hyperlink" Target="http://sun-shine-kz.ucoz.ru/" TargetMode="External"/><Relationship Id="rId2" Type="http://schemas.openxmlformats.org/officeDocument/2006/relationships/hyperlink" Target="http://img-fotki.yandex.ru/get/5105/200418627.4/0_1062a4_b5b8d1a9_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cool.ru/uploads/images/s/k/a/skazki_dlja_detej_masha_i_medved.jpg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://www.olgabor.com/" TargetMode="External"/><Relationship Id="rId10" Type="http://schemas.openxmlformats.org/officeDocument/2006/relationships/slide" Target="slide1.xml"/><Relationship Id="rId4" Type="http://schemas.openxmlformats.org/officeDocument/2006/relationships/hyperlink" Target="http://img-fotki.yandex.ru/get/9068/16969765.1b8/0_87bd9_13bca51d_M.png" TargetMode="External"/><Relationship Id="rId9" Type="http://schemas.openxmlformats.org/officeDocument/2006/relationships/hyperlink" Target="http://www.panteon-ws.com/images/cloud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Тренажёр</a:t>
            </a:r>
            <a:br>
              <a:rPr lang="ru-RU" sz="54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читать</a:t>
            </a:r>
            <a:br>
              <a:rPr lang="ru-RU" sz="96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7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литературное чтение</a:t>
            </a:r>
            <a:br>
              <a:rPr lang="ru-RU" sz="27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класс</a:t>
            </a:r>
            <a:br>
              <a:rPr lang="ru-RU" sz="27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12" descr="http://2.bp.blogspot.com/-9UcQPlI-VK4/VZTDyujophI/AAAAAAAADeQ/4XT97OtbUlM/s1600/%25D0%25B7%25D0%25B0%25D0%25B9%25D0%25BA%25D0%25B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470" y="3993498"/>
            <a:ext cx="1879080" cy="27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5105/200418627.4/0_1062a4_b5b8d1a9_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157" y="404664"/>
            <a:ext cx="728853" cy="560593"/>
          </a:xfrm>
          <a:prstGeom prst="rect">
            <a:avLst/>
          </a:prstGeom>
          <a:noFill/>
        </p:spPr>
      </p:pic>
      <p:pic>
        <p:nvPicPr>
          <p:cNvPr id="7" name="Picture 8" descr="http://img-fotki.yandex.ru/get/9068/16969765.1b8/0_87bd9_13bca51d_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033" y="305896"/>
            <a:ext cx="806519" cy="758128"/>
          </a:xfrm>
          <a:prstGeom prst="rect">
            <a:avLst/>
          </a:prstGeom>
          <a:noFill/>
        </p:spPr>
      </p:pic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CA7190AF-A227-4F90-801C-63DBC7ED41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9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олилиния 3"/>
          <p:cNvSpPr/>
          <p:nvPr/>
        </p:nvSpPr>
        <p:spPr>
          <a:xfrm>
            <a:off x="2701726" y="3953543"/>
            <a:ext cx="1962271" cy="1485022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1841177" y="2455201"/>
            <a:ext cx="1627918" cy="1511659"/>
          </a:xfrm>
          <a:custGeom>
            <a:avLst/>
            <a:gdLst>
              <a:gd name="connsiteX0" fmla="*/ 0 w 1885950"/>
              <a:gd name="connsiteY0" fmla="*/ 6350 h 1441450"/>
              <a:gd name="connsiteX1" fmla="*/ 495300 w 1885950"/>
              <a:gd name="connsiteY1" fmla="*/ 0 h 1441450"/>
              <a:gd name="connsiteX2" fmla="*/ 673100 w 1885950"/>
              <a:gd name="connsiteY2" fmla="*/ 508000 h 1441450"/>
              <a:gd name="connsiteX3" fmla="*/ 895350 w 1885950"/>
              <a:gd name="connsiteY3" fmla="*/ 31750 h 1441450"/>
              <a:gd name="connsiteX4" fmla="*/ 1435100 w 1885950"/>
              <a:gd name="connsiteY4" fmla="*/ 38100 h 1441450"/>
              <a:gd name="connsiteX5" fmla="*/ 1435100 w 1885950"/>
              <a:gd name="connsiteY5" fmla="*/ 533400 h 1441450"/>
              <a:gd name="connsiteX6" fmla="*/ 1885950 w 1885950"/>
              <a:gd name="connsiteY6" fmla="*/ 704850 h 1441450"/>
              <a:gd name="connsiteX7" fmla="*/ 1441450 w 1885950"/>
              <a:gd name="connsiteY7" fmla="*/ 889000 h 1441450"/>
              <a:gd name="connsiteX8" fmla="*/ 1441450 w 1885950"/>
              <a:gd name="connsiteY8" fmla="*/ 1441450 h 1441450"/>
              <a:gd name="connsiteX9" fmla="*/ 908050 w 1885950"/>
              <a:gd name="connsiteY9" fmla="*/ 1441450 h 1441450"/>
              <a:gd name="connsiteX10" fmla="*/ 717550 w 1885950"/>
              <a:gd name="connsiteY10" fmla="*/ 939800 h 1441450"/>
              <a:gd name="connsiteX11" fmla="*/ 495300 w 1885950"/>
              <a:gd name="connsiteY11" fmla="*/ 1435100 h 1441450"/>
              <a:gd name="connsiteX12" fmla="*/ 6350 w 1885950"/>
              <a:gd name="connsiteY12" fmla="*/ 1435100 h 1441450"/>
              <a:gd name="connsiteX13" fmla="*/ 0 w 1885950"/>
              <a:gd name="connsiteY13" fmla="*/ 635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5950" h="1441450">
                <a:moveTo>
                  <a:pt x="0" y="6350"/>
                </a:moveTo>
                <a:lnTo>
                  <a:pt x="495300" y="0"/>
                </a:lnTo>
                <a:lnTo>
                  <a:pt x="673100" y="508000"/>
                </a:lnTo>
                <a:lnTo>
                  <a:pt x="895350" y="31750"/>
                </a:lnTo>
                <a:lnTo>
                  <a:pt x="1435100" y="38100"/>
                </a:lnTo>
                <a:lnTo>
                  <a:pt x="1435100" y="533400"/>
                </a:lnTo>
                <a:lnTo>
                  <a:pt x="1885950" y="704850"/>
                </a:lnTo>
                <a:lnTo>
                  <a:pt x="1441450" y="889000"/>
                </a:lnTo>
                <a:lnTo>
                  <a:pt x="1441450" y="1441450"/>
                </a:lnTo>
                <a:lnTo>
                  <a:pt x="908050" y="1441450"/>
                </a:lnTo>
                <a:lnTo>
                  <a:pt x="717550" y="939800"/>
                </a:lnTo>
                <a:lnTo>
                  <a:pt x="495300" y="1435100"/>
                </a:lnTo>
                <a:lnTo>
                  <a:pt x="6350" y="1435100"/>
                </a:lnTo>
                <a:cubicBezTo>
                  <a:pt x="4233" y="958850"/>
                  <a:pt x="2117" y="482600"/>
                  <a:pt x="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3074449" y="2002370"/>
            <a:ext cx="1211346" cy="2430642"/>
          </a:xfrm>
          <a:custGeom>
            <a:avLst/>
            <a:gdLst>
              <a:gd name="connsiteX0" fmla="*/ 0 w 1403350"/>
              <a:gd name="connsiteY0" fmla="*/ 469900 h 2317750"/>
              <a:gd name="connsiteX1" fmla="*/ 482600 w 1403350"/>
              <a:gd name="connsiteY1" fmla="*/ 476250 h 2317750"/>
              <a:gd name="connsiteX2" fmla="*/ 698500 w 1403350"/>
              <a:gd name="connsiteY2" fmla="*/ 0 h 2317750"/>
              <a:gd name="connsiteX3" fmla="*/ 869950 w 1403350"/>
              <a:gd name="connsiteY3" fmla="*/ 450850 h 2317750"/>
              <a:gd name="connsiteX4" fmla="*/ 1384300 w 1403350"/>
              <a:gd name="connsiteY4" fmla="*/ 450850 h 2317750"/>
              <a:gd name="connsiteX5" fmla="*/ 1384300 w 1403350"/>
              <a:gd name="connsiteY5" fmla="*/ 1035050 h 2317750"/>
              <a:gd name="connsiteX6" fmla="*/ 920750 w 1403350"/>
              <a:gd name="connsiteY6" fmla="*/ 1219200 h 2317750"/>
              <a:gd name="connsiteX7" fmla="*/ 1397000 w 1403350"/>
              <a:gd name="connsiteY7" fmla="*/ 1416050 h 2317750"/>
              <a:gd name="connsiteX8" fmla="*/ 1403350 w 1403350"/>
              <a:gd name="connsiteY8" fmla="*/ 1879600 h 2317750"/>
              <a:gd name="connsiteX9" fmla="*/ 920750 w 1403350"/>
              <a:gd name="connsiteY9" fmla="*/ 1860550 h 2317750"/>
              <a:gd name="connsiteX10" fmla="*/ 730250 w 1403350"/>
              <a:gd name="connsiteY10" fmla="*/ 2317750 h 2317750"/>
              <a:gd name="connsiteX11" fmla="*/ 476250 w 1403350"/>
              <a:gd name="connsiteY11" fmla="*/ 1866900 h 2317750"/>
              <a:gd name="connsiteX12" fmla="*/ 12700 w 1403350"/>
              <a:gd name="connsiteY12" fmla="*/ 1873250 h 2317750"/>
              <a:gd name="connsiteX13" fmla="*/ 12700 w 1403350"/>
              <a:gd name="connsiteY13" fmla="*/ 1308100 h 2317750"/>
              <a:gd name="connsiteX14" fmla="*/ 450850 w 1403350"/>
              <a:gd name="connsiteY14" fmla="*/ 1136650 h 2317750"/>
              <a:gd name="connsiteX15" fmla="*/ 0 w 1403350"/>
              <a:gd name="connsiteY15" fmla="*/ 965200 h 2317750"/>
              <a:gd name="connsiteX16" fmla="*/ 0 w 1403350"/>
              <a:gd name="connsiteY16" fmla="*/ 46990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350" h="2317750">
                <a:moveTo>
                  <a:pt x="0" y="469900"/>
                </a:moveTo>
                <a:lnTo>
                  <a:pt x="482600" y="476250"/>
                </a:lnTo>
                <a:lnTo>
                  <a:pt x="698500" y="0"/>
                </a:lnTo>
                <a:lnTo>
                  <a:pt x="869950" y="450850"/>
                </a:lnTo>
                <a:lnTo>
                  <a:pt x="1384300" y="450850"/>
                </a:lnTo>
                <a:lnTo>
                  <a:pt x="1384300" y="1035050"/>
                </a:lnTo>
                <a:lnTo>
                  <a:pt x="920750" y="1219200"/>
                </a:lnTo>
                <a:lnTo>
                  <a:pt x="1397000" y="1416050"/>
                </a:lnTo>
                <a:cubicBezTo>
                  <a:pt x="1399117" y="1570567"/>
                  <a:pt x="1401233" y="1725083"/>
                  <a:pt x="1403350" y="1879600"/>
                </a:cubicBezTo>
                <a:lnTo>
                  <a:pt x="920750" y="1860550"/>
                </a:lnTo>
                <a:lnTo>
                  <a:pt x="730250" y="2317750"/>
                </a:lnTo>
                <a:lnTo>
                  <a:pt x="476250" y="1866900"/>
                </a:lnTo>
                <a:lnTo>
                  <a:pt x="12700" y="1873250"/>
                </a:lnTo>
                <a:lnTo>
                  <a:pt x="12700" y="1308100"/>
                </a:lnTo>
                <a:lnTo>
                  <a:pt x="450850" y="1136650"/>
                </a:lnTo>
                <a:lnTo>
                  <a:pt x="0" y="965200"/>
                </a:lnTo>
                <a:lnTo>
                  <a:pt x="0" y="4699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олилиния 7"/>
          <p:cNvSpPr/>
          <p:nvPr/>
        </p:nvSpPr>
        <p:spPr>
          <a:xfrm>
            <a:off x="3880186" y="2468520"/>
            <a:ext cx="1622437" cy="1524978"/>
          </a:xfrm>
          <a:custGeom>
            <a:avLst/>
            <a:gdLst>
              <a:gd name="connsiteX0" fmla="*/ 450850 w 1879600"/>
              <a:gd name="connsiteY0" fmla="*/ 12700 h 1454150"/>
              <a:gd name="connsiteX1" fmla="*/ 977900 w 1879600"/>
              <a:gd name="connsiteY1" fmla="*/ 0 h 1454150"/>
              <a:gd name="connsiteX2" fmla="*/ 1162050 w 1879600"/>
              <a:gd name="connsiteY2" fmla="*/ 482600 h 1454150"/>
              <a:gd name="connsiteX3" fmla="*/ 1346200 w 1879600"/>
              <a:gd name="connsiteY3" fmla="*/ 0 h 1454150"/>
              <a:gd name="connsiteX4" fmla="*/ 1879600 w 1879600"/>
              <a:gd name="connsiteY4" fmla="*/ 0 h 1454150"/>
              <a:gd name="connsiteX5" fmla="*/ 1873250 w 1879600"/>
              <a:gd name="connsiteY5" fmla="*/ 1422400 h 1454150"/>
              <a:gd name="connsiteX6" fmla="*/ 1352550 w 1879600"/>
              <a:gd name="connsiteY6" fmla="*/ 1416050 h 1454150"/>
              <a:gd name="connsiteX7" fmla="*/ 1168400 w 1879600"/>
              <a:gd name="connsiteY7" fmla="*/ 965200 h 1454150"/>
              <a:gd name="connsiteX8" fmla="*/ 908050 w 1879600"/>
              <a:gd name="connsiteY8" fmla="*/ 1454150 h 1454150"/>
              <a:gd name="connsiteX9" fmla="*/ 469900 w 1879600"/>
              <a:gd name="connsiteY9" fmla="*/ 1441450 h 1454150"/>
              <a:gd name="connsiteX10" fmla="*/ 469900 w 1879600"/>
              <a:gd name="connsiteY10" fmla="*/ 971550 h 1454150"/>
              <a:gd name="connsiteX11" fmla="*/ 0 w 1879600"/>
              <a:gd name="connsiteY11" fmla="*/ 774700 h 1454150"/>
              <a:gd name="connsiteX12" fmla="*/ 457200 w 1879600"/>
              <a:gd name="connsiteY12" fmla="*/ 590550 h 1454150"/>
              <a:gd name="connsiteX13" fmla="*/ 450850 w 1879600"/>
              <a:gd name="connsiteY13" fmla="*/ 1270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600" h="1454150">
                <a:moveTo>
                  <a:pt x="450850" y="12700"/>
                </a:moveTo>
                <a:lnTo>
                  <a:pt x="977900" y="0"/>
                </a:lnTo>
                <a:lnTo>
                  <a:pt x="1162050" y="482600"/>
                </a:lnTo>
                <a:lnTo>
                  <a:pt x="1346200" y="0"/>
                </a:lnTo>
                <a:lnTo>
                  <a:pt x="1879600" y="0"/>
                </a:lnTo>
                <a:cubicBezTo>
                  <a:pt x="1877483" y="474133"/>
                  <a:pt x="1875367" y="948267"/>
                  <a:pt x="1873250" y="1422400"/>
                </a:cubicBezTo>
                <a:lnTo>
                  <a:pt x="1352550" y="1416050"/>
                </a:lnTo>
                <a:lnTo>
                  <a:pt x="1168400" y="965200"/>
                </a:lnTo>
                <a:lnTo>
                  <a:pt x="908050" y="1454150"/>
                </a:lnTo>
                <a:lnTo>
                  <a:pt x="469900" y="1441450"/>
                </a:lnTo>
                <a:lnTo>
                  <a:pt x="469900" y="971550"/>
                </a:lnTo>
                <a:lnTo>
                  <a:pt x="0" y="774700"/>
                </a:lnTo>
                <a:lnTo>
                  <a:pt x="457200" y="590550"/>
                </a:lnTo>
                <a:cubicBezTo>
                  <a:pt x="455083" y="397933"/>
                  <a:pt x="452967" y="205317"/>
                  <a:pt x="450850" y="127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олилиния 8"/>
          <p:cNvSpPr/>
          <p:nvPr/>
        </p:nvSpPr>
        <p:spPr>
          <a:xfrm>
            <a:off x="4269351" y="990158"/>
            <a:ext cx="1238753" cy="1984469"/>
          </a:xfrm>
          <a:custGeom>
            <a:avLst/>
            <a:gdLst>
              <a:gd name="connsiteX0" fmla="*/ 19050 w 1435100"/>
              <a:gd name="connsiteY0" fmla="*/ 6350 h 1892300"/>
              <a:gd name="connsiteX1" fmla="*/ 1435100 w 1435100"/>
              <a:gd name="connsiteY1" fmla="*/ 0 h 1892300"/>
              <a:gd name="connsiteX2" fmla="*/ 1422400 w 1435100"/>
              <a:gd name="connsiteY2" fmla="*/ 1409700 h 1892300"/>
              <a:gd name="connsiteX3" fmla="*/ 882650 w 1435100"/>
              <a:gd name="connsiteY3" fmla="*/ 1409700 h 1892300"/>
              <a:gd name="connsiteX4" fmla="*/ 711200 w 1435100"/>
              <a:gd name="connsiteY4" fmla="*/ 1892300 h 1892300"/>
              <a:gd name="connsiteX5" fmla="*/ 514350 w 1435100"/>
              <a:gd name="connsiteY5" fmla="*/ 1403350 h 1892300"/>
              <a:gd name="connsiteX6" fmla="*/ 0 w 1435100"/>
              <a:gd name="connsiteY6" fmla="*/ 1422400 h 1892300"/>
              <a:gd name="connsiteX7" fmla="*/ 12700 w 1435100"/>
              <a:gd name="connsiteY7" fmla="*/ 933450 h 1892300"/>
              <a:gd name="connsiteX8" fmla="*/ 444500 w 1435100"/>
              <a:gd name="connsiteY8" fmla="*/ 742950 h 1892300"/>
              <a:gd name="connsiteX9" fmla="*/ 19050 w 1435100"/>
              <a:gd name="connsiteY9" fmla="*/ 590550 h 1892300"/>
              <a:gd name="connsiteX10" fmla="*/ 19050 w 1435100"/>
              <a:gd name="connsiteY10" fmla="*/ 635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100" h="1892300">
                <a:moveTo>
                  <a:pt x="19050" y="6350"/>
                </a:moveTo>
                <a:lnTo>
                  <a:pt x="1435100" y="0"/>
                </a:lnTo>
                <a:lnTo>
                  <a:pt x="1422400" y="1409700"/>
                </a:lnTo>
                <a:lnTo>
                  <a:pt x="882650" y="1409700"/>
                </a:lnTo>
                <a:lnTo>
                  <a:pt x="711200" y="1892300"/>
                </a:lnTo>
                <a:lnTo>
                  <a:pt x="514350" y="1403350"/>
                </a:lnTo>
                <a:lnTo>
                  <a:pt x="0" y="1422400"/>
                </a:lnTo>
                <a:lnTo>
                  <a:pt x="12700" y="933450"/>
                </a:lnTo>
                <a:lnTo>
                  <a:pt x="444500" y="742950"/>
                </a:lnTo>
                <a:lnTo>
                  <a:pt x="19050" y="590550"/>
                </a:lnTo>
                <a:cubicBezTo>
                  <a:pt x="21167" y="397933"/>
                  <a:pt x="23283" y="205317"/>
                  <a:pt x="190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олилиния 9"/>
          <p:cNvSpPr/>
          <p:nvPr/>
        </p:nvSpPr>
        <p:spPr>
          <a:xfrm>
            <a:off x="2685283" y="990158"/>
            <a:ext cx="1962271" cy="1511659"/>
          </a:xfrm>
          <a:custGeom>
            <a:avLst/>
            <a:gdLst>
              <a:gd name="connsiteX0" fmla="*/ 444500 w 2273300"/>
              <a:gd name="connsiteY0" fmla="*/ 0 h 1441450"/>
              <a:gd name="connsiteX1" fmla="*/ 1854200 w 2273300"/>
              <a:gd name="connsiteY1" fmla="*/ 6350 h 1441450"/>
              <a:gd name="connsiteX2" fmla="*/ 1854200 w 2273300"/>
              <a:gd name="connsiteY2" fmla="*/ 603250 h 1441450"/>
              <a:gd name="connsiteX3" fmla="*/ 2273300 w 2273300"/>
              <a:gd name="connsiteY3" fmla="*/ 749300 h 1441450"/>
              <a:gd name="connsiteX4" fmla="*/ 1841500 w 2273300"/>
              <a:gd name="connsiteY4" fmla="*/ 939800 h 1441450"/>
              <a:gd name="connsiteX5" fmla="*/ 1828800 w 2273300"/>
              <a:gd name="connsiteY5" fmla="*/ 1416050 h 1441450"/>
              <a:gd name="connsiteX6" fmla="*/ 1320800 w 2273300"/>
              <a:gd name="connsiteY6" fmla="*/ 1409700 h 1441450"/>
              <a:gd name="connsiteX7" fmla="*/ 1149350 w 2273300"/>
              <a:gd name="connsiteY7" fmla="*/ 952500 h 1441450"/>
              <a:gd name="connsiteX8" fmla="*/ 927100 w 2273300"/>
              <a:gd name="connsiteY8" fmla="*/ 1441450 h 1441450"/>
              <a:gd name="connsiteX9" fmla="*/ 463550 w 2273300"/>
              <a:gd name="connsiteY9" fmla="*/ 1428750 h 1441450"/>
              <a:gd name="connsiteX10" fmla="*/ 463550 w 2273300"/>
              <a:gd name="connsiteY10" fmla="*/ 946150 h 1441450"/>
              <a:gd name="connsiteX11" fmla="*/ 0 w 2273300"/>
              <a:gd name="connsiteY11" fmla="*/ 755650 h 1441450"/>
              <a:gd name="connsiteX12" fmla="*/ 457200 w 2273300"/>
              <a:gd name="connsiteY12" fmla="*/ 520700 h 1441450"/>
              <a:gd name="connsiteX13" fmla="*/ 444500 w 2273300"/>
              <a:gd name="connsiteY1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41450">
                <a:moveTo>
                  <a:pt x="444500" y="0"/>
                </a:moveTo>
                <a:lnTo>
                  <a:pt x="1854200" y="6350"/>
                </a:lnTo>
                <a:lnTo>
                  <a:pt x="1854200" y="603250"/>
                </a:lnTo>
                <a:lnTo>
                  <a:pt x="2273300" y="749300"/>
                </a:lnTo>
                <a:lnTo>
                  <a:pt x="1841500" y="939800"/>
                </a:lnTo>
                <a:lnTo>
                  <a:pt x="1828800" y="1416050"/>
                </a:lnTo>
                <a:lnTo>
                  <a:pt x="1320800" y="1409700"/>
                </a:lnTo>
                <a:lnTo>
                  <a:pt x="1149350" y="952500"/>
                </a:lnTo>
                <a:lnTo>
                  <a:pt x="927100" y="1441450"/>
                </a:lnTo>
                <a:lnTo>
                  <a:pt x="463550" y="1428750"/>
                </a:lnTo>
                <a:lnTo>
                  <a:pt x="463550" y="946150"/>
                </a:lnTo>
                <a:lnTo>
                  <a:pt x="0" y="755650"/>
                </a:lnTo>
                <a:lnTo>
                  <a:pt x="457200" y="520700"/>
                </a:lnTo>
                <a:lnTo>
                  <a:pt x="44450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12" descr="http://2.bp.blogspot.com/-9UcQPlI-VK4/VZTDyujophI/AAAAAAAADeQ/4XT97OtbUlM/s1600/%25D0%25B7%25D0%25B0%25D0%25B9%25D0%25BA%25D0%25B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470" y="3993498"/>
            <a:ext cx="1879080" cy="27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ва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hlinkshowjump?jump=nextslide">
                <a:snd r:embed="rId10" name="chimes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hlinkshowjump?jump=nextslide">
                <a:snd r:embed="rId10" name="chimes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ка</a:t>
              </a: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де-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воч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30684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олилиния 3"/>
          <p:cNvSpPr/>
          <p:nvPr/>
        </p:nvSpPr>
        <p:spPr>
          <a:xfrm>
            <a:off x="2701726" y="3953543"/>
            <a:ext cx="1962271" cy="1485022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1841177" y="2455201"/>
            <a:ext cx="1627918" cy="1511659"/>
          </a:xfrm>
          <a:custGeom>
            <a:avLst/>
            <a:gdLst>
              <a:gd name="connsiteX0" fmla="*/ 0 w 1885950"/>
              <a:gd name="connsiteY0" fmla="*/ 6350 h 1441450"/>
              <a:gd name="connsiteX1" fmla="*/ 495300 w 1885950"/>
              <a:gd name="connsiteY1" fmla="*/ 0 h 1441450"/>
              <a:gd name="connsiteX2" fmla="*/ 673100 w 1885950"/>
              <a:gd name="connsiteY2" fmla="*/ 508000 h 1441450"/>
              <a:gd name="connsiteX3" fmla="*/ 895350 w 1885950"/>
              <a:gd name="connsiteY3" fmla="*/ 31750 h 1441450"/>
              <a:gd name="connsiteX4" fmla="*/ 1435100 w 1885950"/>
              <a:gd name="connsiteY4" fmla="*/ 38100 h 1441450"/>
              <a:gd name="connsiteX5" fmla="*/ 1435100 w 1885950"/>
              <a:gd name="connsiteY5" fmla="*/ 533400 h 1441450"/>
              <a:gd name="connsiteX6" fmla="*/ 1885950 w 1885950"/>
              <a:gd name="connsiteY6" fmla="*/ 704850 h 1441450"/>
              <a:gd name="connsiteX7" fmla="*/ 1441450 w 1885950"/>
              <a:gd name="connsiteY7" fmla="*/ 889000 h 1441450"/>
              <a:gd name="connsiteX8" fmla="*/ 1441450 w 1885950"/>
              <a:gd name="connsiteY8" fmla="*/ 1441450 h 1441450"/>
              <a:gd name="connsiteX9" fmla="*/ 908050 w 1885950"/>
              <a:gd name="connsiteY9" fmla="*/ 1441450 h 1441450"/>
              <a:gd name="connsiteX10" fmla="*/ 717550 w 1885950"/>
              <a:gd name="connsiteY10" fmla="*/ 939800 h 1441450"/>
              <a:gd name="connsiteX11" fmla="*/ 495300 w 1885950"/>
              <a:gd name="connsiteY11" fmla="*/ 1435100 h 1441450"/>
              <a:gd name="connsiteX12" fmla="*/ 6350 w 1885950"/>
              <a:gd name="connsiteY12" fmla="*/ 1435100 h 1441450"/>
              <a:gd name="connsiteX13" fmla="*/ 0 w 1885950"/>
              <a:gd name="connsiteY13" fmla="*/ 635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5950" h="1441450">
                <a:moveTo>
                  <a:pt x="0" y="6350"/>
                </a:moveTo>
                <a:lnTo>
                  <a:pt x="495300" y="0"/>
                </a:lnTo>
                <a:lnTo>
                  <a:pt x="673100" y="508000"/>
                </a:lnTo>
                <a:lnTo>
                  <a:pt x="895350" y="31750"/>
                </a:lnTo>
                <a:lnTo>
                  <a:pt x="1435100" y="38100"/>
                </a:lnTo>
                <a:lnTo>
                  <a:pt x="1435100" y="533400"/>
                </a:lnTo>
                <a:lnTo>
                  <a:pt x="1885950" y="704850"/>
                </a:lnTo>
                <a:lnTo>
                  <a:pt x="1441450" y="889000"/>
                </a:lnTo>
                <a:lnTo>
                  <a:pt x="1441450" y="1441450"/>
                </a:lnTo>
                <a:lnTo>
                  <a:pt x="908050" y="1441450"/>
                </a:lnTo>
                <a:lnTo>
                  <a:pt x="717550" y="939800"/>
                </a:lnTo>
                <a:lnTo>
                  <a:pt x="495300" y="1435100"/>
                </a:lnTo>
                <a:lnTo>
                  <a:pt x="6350" y="1435100"/>
                </a:lnTo>
                <a:cubicBezTo>
                  <a:pt x="4233" y="958850"/>
                  <a:pt x="2117" y="482600"/>
                  <a:pt x="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3074449" y="2002370"/>
            <a:ext cx="1211346" cy="2430642"/>
          </a:xfrm>
          <a:custGeom>
            <a:avLst/>
            <a:gdLst>
              <a:gd name="connsiteX0" fmla="*/ 0 w 1403350"/>
              <a:gd name="connsiteY0" fmla="*/ 469900 h 2317750"/>
              <a:gd name="connsiteX1" fmla="*/ 482600 w 1403350"/>
              <a:gd name="connsiteY1" fmla="*/ 476250 h 2317750"/>
              <a:gd name="connsiteX2" fmla="*/ 698500 w 1403350"/>
              <a:gd name="connsiteY2" fmla="*/ 0 h 2317750"/>
              <a:gd name="connsiteX3" fmla="*/ 869950 w 1403350"/>
              <a:gd name="connsiteY3" fmla="*/ 450850 h 2317750"/>
              <a:gd name="connsiteX4" fmla="*/ 1384300 w 1403350"/>
              <a:gd name="connsiteY4" fmla="*/ 450850 h 2317750"/>
              <a:gd name="connsiteX5" fmla="*/ 1384300 w 1403350"/>
              <a:gd name="connsiteY5" fmla="*/ 1035050 h 2317750"/>
              <a:gd name="connsiteX6" fmla="*/ 920750 w 1403350"/>
              <a:gd name="connsiteY6" fmla="*/ 1219200 h 2317750"/>
              <a:gd name="connsiteX7" fmla="*/ 1397000 w 1403350"/>
              <a:gd name="connsiteY7" fmla="*/ 1416050 h 2317750"/>
              <a:gd name="connsiteX8" fmla="*/ 1403350 w 1403350"/>
              <a:gd name="connsiteY8" fmla="*/ 1879600 h 2317750"/>
              <a:gd name="connsiteX9" fmla="*/ 920750 w 1403350"/>
              <a:gd name="connsiteY9" fmla="*/ 1860550 h 2317750"/>
              <a:gd name="connsiteX10" fmla="*/ 730250 w 1403350"/>
              <a:gd name="connsiteY10" fmla="*/ 2317750 h 2317750"/>
              <a:gd name="connsiteX11" fmla="*/ 476250 w 1403350"/>
              <a:gd name="connsiteY11" fmla="*/ 1866900 h 2317750"/>
              <a:gd name="connsiteX12" fmla="*/ 12700 w 1403350"/>
              <a:gd name="connsiteY12" fmla="*/ 1873250 h 2317750"/>
              <a:gd name="connsiteX13" fmla="*/ 12700 w 1403350"/>
              <a:gd name="connsiteY13" fmla="*/ 1308100 h 2317750"/>
              <a:gd name="connsiteX14" fmla="*/ 450850 w 1403350"/>
              <a:gd name="connsiteY14" fmla="*/ 1136650 h 2317750"/>
              <a:gd name="connsiteX15" fmla="*/ 0 w 1403350"/>
              <a:gd name="connsiteY15" fmla="*/ 965200 h 2317750"/>
              <a:gd name="connsiteX16" fmla="*/ 0 w 1403350"/>
              <a:gd name="connsiteY16" fmla="*/ 46990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350" h="2317750">
                <a:moveTo>
                  <a:pt x="0" y="469900"/>
                </a:moveTo>
                <a:lnTo>
                  <a:pt x="482600" y="476250"/>
                </a:lnTo>
                <a:lnTo>
                  <a:pt x="698500" y="0"/>
                </a:lnTo>
                <a:lnTo>
                  <a:pt x="869950" y="450850"/>
                </a:lnTo>
                <a:lnTo>
                  <a:pt x="1384300" y="450850"/>
                </a:lnTo>
                <a:lnTo>
                  <a:pt x="1384300" y="1035050"/>
                </a:lnTo>
                <a:lnTo>
                  <a:pt x="920750" y="1219200"/>
                </a:lnTo>
                <a:lnTo>
                  <a:pt x="1397000" y="1416050"/>
                </a:lnTo>
                <a:cubicBezTo>
                  <a:pt x="1399117" y="1570567"/>
                  <a:pt x="1401233" y="1725083"/>
                  <a:pt x="1403350" y="1879600"/>
                </a:cubicBezTo>
                <a:lnTo>
                  <a:pt x="920750" y="1860550"/>
                </a:lnTo>
                <a:lnTo>
                  <a:pt x="730250" y="2317750"/>
                </a:lnTo>
                <a:lnTo>
                  <a:pt x="476250" y="1866900"/>
                </a:lnTo>
                <a:lnTo>
                  <a:pt x="12700" y="1873250"/>
                </a:lnTo>
                <a:lnTo>
                  <a:pt x="12700" y="1308100"/>
                </a:lnTo>
                <a:lnTo>
                  <a:pt x="450850" y="1136650"/>
                </a:lnTo>
                <a:lnTo>
                  <a:pt x="0" y="965200"/>
                </a:lnTo>
                <a:lnTo>
                  <a:pt x="0" y="4699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олилиния 7"/>
          <p:cNvSpPr/>
          <p:nvPr/>
        </p:nvSpPr>
        <p:spPr>
          <a:xfrm>
            <a:off x="3880186" y="2468520"/>
            <a:ext cx="1622437" cy="1524978"/>
          </a:xfrm>
          <a:custGeom>
            <a:avLst/>
            <a:gdLst>
              <a:gd name="connsiteX0" fmla="*/ 450850 w 1879600"/>
              <a:gd name="connsiteY0" fmla="*/ 12700 h 1454150"/>
              <a:gd name="connsiteX1" fmla="*/ 977900 w 1879600"/>
              <a:gd name="connsiteY1" fmla="*/ 0 h 1454150"/>
              <a:gd name="connsiteX2" fmla="*/ 1162050 w 1879600"/>
              <a:gd name="connsiteY2" fmla="*/ 482600 h 1454150"/>
              <a:gd name="connsiteX3" fmla="*/ 1346200 w 1879600"/>
              <a:gd name="connsiteY3" fmla="*/ 0 h 1454150"/>
              <a:gd name="connsiteX4" fmla="*/ 1879600 w 1879600"/>
              <a:gd name="connsiteY4" fmla="*/ 0 h 1454150"/>
              <a:gd name="connsiteX5" fmla="*/ 1873250 w 1879600"/>
              <a:gd name="connsiteY5" fmla="*/ 1422400 h 1454150"/>
              <a:gd name="connsiteX6" fmla="*/ 1352550 w 1879600"/>
              <a:gd name="connsiteY6" fmla="*/ 1416050 h 1454150"/>
              <a:gd name="connsiteX7" fmla="*/ 1168400 w 1879600"/>
              <a:gd name="connsiteY7" fmla="*/ 965200 h 1454150"/>
              <a:gd name="connsiteX8" fmla="*/ 908050 w 1879600"/>
              <a:gd name="connsiteY8" fmla="*/ 1454150 h 1454150"/>
              <a:gd name="connsiteX9" fmla="*/ 469900 w 1879600"/>
              <a:gd name="connsiteY9" fmla="*/ 1441450 h 1454150"/>
              <a:gd name="connsiteX10" fmla="*/ 469900 w 1879600"/>
              <a:gd name="connsiteY10" fmla="*/ 971550 h 1454150"/>
              <a:gd name="connsiteX11" fmla="*/ 0 w 1879600"/>
              <a:gd name="connsiteY11" fmla="*/ 774700 h 1454150"/>
              <a:gd name="connsiteX12" fmla="*/ 457200 w 1879600"/>
              <a:gd name="connsiteY12" fmla="*/ 590550 h 1454150"/>
              <a:gd name="connsiteX13" fmla="*/ 450850 w 1879600"/>
              <a:gd name="connsiteY13" fmla="*/ 1270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600" h="1454150">
                <a:moveTo>
                  <a:pt x="450850" y="12700"/>
                </a:moveTo>
                <a:lnTo>
                  <a:pt x="977900" y="0"/>
                </a:lnTo>
                <a:lnTo>
                  <a:pt x="1162050" y="482600"/>
                </a:lnTo>
                <a:lnTo>
                  <a:pt x="1346200" y="0"/>
                </a:lnTo>
                <a:lnTo>
                  <a:pt x="1879600" y="0"/>
                </a:lnTo>
                <a:cubicBezTo>
                  <a:pt x="1877483" y="474133"/>
                  <a:pt x="1875367" y="948267"/>
                  <a:pt x="1873250" y="1422400"/>
                </a:cubicBezTo>
                <a:lnTo>
                  <a:pt x="1352550" y="1416050"/>
                </a:lnTo>
                <a:lnTo>
                  <a:pt x="1168400" y="965200"/>
                </a:lnTo>
                <a:lnTo>
                  <a:pt x="908050" y="1454150"/>
                </a:lnTo>
                <a:lnTo>
                  <a:pt x="469900" y="1441450"/>
                </a:lnTo>
                <a:lnTo>
                  <a:pt x="469900" y="971550"/>
                </a:lnTo>
                <a:lnTo>
                  <a:pt x="0" y="774700"/>
                </a:lnTo>
                <a:lnTo>
                  <a:pt x="457200" y="590550"/>
                </a:lnTo>
                <a:cubicBezTo>
                  <a:pt x="455083" y="397933"/>
                  <a:pt x="452967" y="205317"/>
                  <a:pt x="450850" y="127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олилиния 8"/>
          <p:cNvSpPr/>
          <p:nvPr/>
        </p:nvSpPr>
        <p:spPr>
          <a:xfrm>
            <a:off x="4269351" y="990158"/>
            <a:ext cx="1238753" cy="1984469"/>
          </a:xfrm>
          <a:custGeom>
            <a:avLst/>
            <a:gdLst>
              <a:gd name="connsiteX0" fmla="*/ 19050 w 1435100"/>
              <a:gd name="connsiteY0" fmla="*/ 6350 h 1892300"/>
              <a:gd name="connsiteX1" fmla="*/ 1435100 w 1435100"/>
              <a:gd name="connsiteY1" fmla="*/ 0 h 1892300"/>
              <a:gd name="connsiteX2" fmla="*/ 1422400 w 1435100"/>
              <a:gd name="connsiteY2" fmla="*/ 1409700 h 1892300"/>
              <a:gd name="connsiteX3" fmla="*/ 882650 w 1435100"/>
              <a:gd name="connsiteY3" fmla="*/ 1409700 h 1892300"/>
              <a:gd name="connsiteX4" fmla="*/ 711200 w 1435100"/>
              <a:gd name="connsiteY4" fmla="*/ 1892300 h 1892300"/>
              <a:gd name="connsiteX5" fmla="*/ 514350 w 1435100"/>
              <a:gd name="connsiteY5" fmla="*/ 1403350 h 1892300"/>
              <a:gd name="connsiteX6" fmla="*/ 0 w 1435100"/>
              <a:gd name="connsiteY6" fmla="*/ 1422400 h 1892300"/>
              <a:gd name="connsiteX7" fmla="*/ 12700 w 1435100"/>
              <a:gd name="connsiteY7" fmla="*/ 933450 h 1892300"/>
              <a:gd name="connsiteX8" fmla="*/ 444500 w 1435100"/>
              <a:gd name="connsiteY8" fmla="*/ 742950 h 1892300"/>
              <a:gd name="connsiteX9" fmla="*/ 19050 w 1435100"/>
              <a:gd name="connsiteY9" fmla="*/ 590550 h 1892300"/>
              <a:gd name="connsiteX10" fmla="*/ 19050 w 1435100"/>
              <a:gd name="connsiteY10" fmla="*/ 635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100" h="1892300">
                <a:moveTo>
                  <a:pt x="19050" y="6350"/>
                </a:moveTo>
                <a:lnTo>
                  <a:pt x="1435100" y="0"/>
                </a:lnTo>
                <a:lnTo>
                  <a:pt x="1422400" y="1409700"/>
                </a:lnTo>
                <a:lnTo>
                  <a:pt x="882650" y="1409700"/>
                </a:lnTo>
                <a:lnTo>
                  <a:pt x="711200" y="1892300"/>
                </a:lnTo>
                <a:lnTo>
                  <a:pt x="514350" y="1403350"/>
                </a:lnTo>
                <a:lnTo>
                  <a:pt x="0" y="1422400"/>
                </a:lnTo>
                <a:lnTo>
                  <a:pt x="12700" y="933450"/>
                </a:lnTo>
                <a:lnTo>
                  <a:pt x="444500" y="742950"/>
                </a:lnTo>
                <a:lnTo>
                  <a:pt x="19050" y="590550"/>
                </a:lnTo>
                <a:cubicBezTo>
                  <a:pt x="21167" y="397933"/>
                  <a:pt x="23283" y="205317"/>
                  <a:pt x="190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олилиния 9"/>
          <p:cNvSpPr/>
          <p:nvPr/>
        </p:nvSpPr>
        <p:spPr>
          <a:xfrm>
            <a:off x="2685283" y="990158"/>
            <a:ext cx="1962271" cy="1511659"/>
          </a:xfrm>
          <a:custGeom>
            <a:avLst/>
            <a:gdLst>
              <a:gd name="connsiteX0" fmla="*/ 444500 w 2273300"/>
              <a:gd name="connsiteY0" fmla="*/ 0 h 1441450"/>
              <a:gd name="connsiteX1" fmla="*/ 1854200 w 2273300"/>
              <a:gd name="connsiteY1" fmla="*/ 6350 h 1441450"/>
              <a:gd name="connsiteX2" fmla="*/ 1854200 w 2273300"/>
              <a:gd name="connsiteY2" fmla="*/ 603250 h 1441450"/>
              <a:gd name="connsiteX3" fmla="*/ 2273300 w 2273300"/>
              <a:gd name="connsiteY3" fmla="*/ 749300 h 1441450"/>
              <a:gd name="connsiteX4" fmla="*/ 1841500 w 2273300"/>
              <a:gd name="connsiteY4" fmla="*/ 939800 h 1441450"/>
              <a:gd name="connsiteX5" fmla="*/ 1828800 w 2273300"/>
              <a:gd name="connsiteY5" fmla="*/ 1416050 h 1441450"/>
              <a:gd name="connsiteX6" fmla="*/ 1320800 w 2273300"/>
              <a:gd name="connsiteY6" fmla="*/ 1409700 h 1441450"/>
              <a:gd name="connsiteX7" fmla="*/ 1149350 w 2273300"/>
              <a:gd name="connsiteY7" fmla="*/ 952500 h 1441450"/>
              <a:gd name="connsiteX8" fmla="*/ 927100 w 2273300"/>
              <a:gd name="connsiteY8" fmla="*/ 1441450 h 1441450"/>
              <a:gd name="connsiteX9" fmla="*/ 463550 w 2273300"/>
              <a:gd name="connsiteY9" fmla="*/ 1428750 h 1441450"/>
              <a:gd name="connsiteX10" fmla="*/ 463550 w 2273300"/>
              <a:gd name="connsiteY10" fmla="*/ 946150 h 1441450"/>
              <a:gd name="connsiteX11" fmla="*/ 0 w 2273300"/>
              <a:gd name="connsiteY11" fmla="*/ 755650 h 1441450"/>
              <a:gd name="connsiteX12" fmla="*/ 457200 w 2273300"/>
              <a:gd name="connsiteY12" fmla="*/ 520700 h 1441450"/>
              <a:gd name="connsiteX13" fmla="*/ 444500 w 2273300"/>
              <a:gd name="connsiteY1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41450">
                <a:moveTo>
                  <a:pt x="444500" y="0"/>
                </a:moveTo>
                <a:lnTo>
                  <a:pt x="1854200" y="6350"/>
                </a:lnTo>
                <a:lnTo>
                  <a:pt x="1854200" y="603250"/>
                </a:lnTo>
                <a:lnTo>
                  <a:pt x="2273300" y="749300"/>
                </a:lnTo>
                <a:lnTo>
                  <a:pt x="1841500" y="939800"/>
                </a:lnTo>
                <a:lnTo>
                  <a:pt x="1828800" y="1416050"/>
                </a:lnTo>
                <a:lnTo>
                  <a:pt x="1320800" y="1409700"/>
                </a:lnTo>
                <a:lnTo>
                  <a:pt x="1149350" y="952500"/>
                </a:lnTo>
                <a:lnTo>
                  <a:pt x="927100" y="1441450"/>
                </a:lnTo>
                <a:lnTo>
                  <a:pt x="463550" y="1428750"/>
                </a:lnTo>
                <a:lnTo>
                  <a:pt x="463550" y="946150"/>
                </a:lnTo>
                <a:lnTo>
                  <a:pt x="0" y="755650"/>
                </a:lnTo>
                <a:lnTo>
                  <a:pt x="457200" y="520700"/>
                </a:lnTo>
                <a:lnTo>
                  <a:pt x="44450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олилиния 10"/>
          <p:cNvSpPr/>
          <p:nvPr/>
        </p:nvSpPr>
        <p:spPr>
          <a:xfrm>
            <a:off x="1835696" y="983498"/>
            <a:ext cx="1255196" cy="1991129"/>
          </a:xfrm>
          <a:custGeom>
            <a:avLst/>
            <a:gdLst>
              <a:gd name="connsiteX0" fmla="*/ 0 w 1454150"/>
              <a:gd name="connsiteY0" fmla="*/ 0 h 1898650"/>
              <a:gd name="connsiteX1" fmla="*/ 1422400 w 1454150"/>
              <a:gd name="connsiteY1" fmla="*/ 6350 h 1898650"/>
              <a:gd name="connsiteX2" fmla="*/ 1435100 w 1454150"/>
              <a:gd name="connsiteY2" fmla="*/ 514350 h 1898650"/>
              <a:gd name="connsiteX3" fmla="*/ 971550 w 1454150"/>
              <a:gd name="connsiteY3" fmla="*/ 768350 h 1898650"/>
              <a:gd name="connsiteX4" fmla="*/ 1454150 w 1454150"/>
              <a:gd name="connsiteY4" fmla="*/ 965200 h 1898650"/>
              <a:gd name="connsiteX5" fmla="*/ 1447800 w 1454150"/>
              <a:gd name="connsiteY5" fmla="*/ 1441450 h 1898650"/>
              <a:gd name="connsiteX6" fmla="*/ 889000 w 1454150"/>
              <a:gd name="connsiteY6" fmla="*/ 1428750 h 1898650"/>
              <a:gd name="connsiteX7" fmla="*/ 673100 w 1454150"/>
              <a:gd name="connsiteY7" fmla="*/ 1898650 h 1898650"/>
              <a:gd name="connsiteX8" fmla="*/ 501650 w 1454150"/>
              <a:gd name="connsiteY8" fmla="*/ 1403350 h 1898650"/>
              <a:gd name="connsiteX9" fmla="*/ 12700 w 1454150"/>
              <a:gd name="connsiteY9" fmla="*/ 1409700 h 1898650"/>
              <a:gd name="connsiteX10" fmla="*/ 0 w 1454150"/>
              <a:gd name="connsiteY10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4150" h="1898650">
                <a:moveTo>
                  <a:pt x="0" y="0"/>
                </a:moveTo>
                <a:lnTo>
                  <a:pt x="1422400" y="6350"/>
                </a:lnTo>
                <a:lnTo>
                  <a:pt x="1435100" y="514350"/>
                </a:lnTo>
                <a:lnTo>
                  <a:pt x="971550" y="768350"/>
                </a:lnTo>
                <a:lnTo>
                  <a:pt x="1454150" y="965200"/>
                </a:lnTo>
                <a:cubicBezTo>
                  <a:pt x="1452033" y="1123950"/>
                  <a:pt x="1449917" y="1282700"/>
                  <a:pt x="1447800" y="1441450"/>
                </a:cubicBezTo>
                <a:lnTo>
                  <a:pt x="889000" y="1428750"/>
                </a:lnTo>
                <a:lnTo>
                  <a:pt x="673100" y="1898650"/>
                </a:lnTo>
                <a:lnTo>
                  <a:pt x="501650" y="1403350"/>
                </a:lnTo>
                <a:lnTo>
                  <a:pt x="12700" y="14097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12" descr="http://2.bp.blogspot.com/-9UcQPlI-VK4/VZTDyujophI/AAAAAAAADeQ/4XT97OtbUlM/s1600/%25D0%25B7%25D0%25B0%25D0%25B9%25D0%25BA%25D0%25B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470" y="3993498"/>
            <a:ext cx="1879080" cy="27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7811410" y="4177960"/>
            <a:ext cx="1080786" cy="1036187"/>
            <a:chOff x="5916585" y="2531139"/>
            <a:chExt cx="1080786" cy="1036187"/>
          </a:xfrm>
        </p:grpSpPr>
        <p:pic>
          <p:nvPicPr>
            <p:cNvPr id="17" name="Рисунок 3" descr="3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038461" y="2692617"/>
              <a:ext cx="8260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!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892361" y="3294984"/>
            <a:ext cx="1228725" cy="1177925"/>
            <a:chOff x="6383009" y="3889425"/>
            <a:chExt cx="1228725" cy="1177925"/>
          </a:xfrm>
        </p:grpSpPr>
        <p:pic>
          <p:nvPicPr>
            <p:cNvPr id="20" name="Рисунок 5" descr="5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554019" y="4150716"/>
              <a:ext cx="9422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5">
                      <a:lumMod val="50000"/>
                    </a:schemeClr>
                  </a:solidFill>
                </a:rPr>
                <a:t>дец</a:t>
              </a:r>
              <a:endParaRPr lang="ru-RU" sz="3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17313" y="2294711"/>
            <a:ext cx="1150658" cy="1103086"/>
            <a:chOff x="7605778" y="4641453"/>
            <a:chExt cx="1150658" cy="1103086"/>
          </a:xfrm>
        </p:grpSpPr>
        <p:pic>
          <p:nvPicPr>
            <p:cNvPr id="23" name="Рисунок 6" descr="6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ло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674399" y="1236514"/>
            <a:ext cx="1150658" cy="1103086"/>
            <a:chOff x="7501840" y="2464240"/>
            <a:chExt cx="1150658" cy="1103086"/>
          </a:xfrm>
        </p:grpSpPr>
        <p:pic>
          <p:nvPicPr>
            <p:cNvPr id="26" name="Рисунок 4" descr="4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Мо</a:t>
              </a:r>
            </a:p>
          </p:txBody>
        </p:sp>
      </p:grpSp>
      <p:sp>
        <p:nvSpPr>
          <p:cNvPr id="29" name="Умножение 28">
            <a:hlinkClick r:id="" action="ppaction://hlinkshowjump?jump=endshow"/>
          </p:cNvPr>
          <p:cNvSpPr/>
          <p:nvPr/>
        </p:nvSpPr>
        <p:spPr>
          <a:xfrm>
            <a:off x="8456767" y="331830"/>
            <a:ext cx="540000" cy="54000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960439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  <a:hlinkClick r:id="rId2"/>
              </a:rPr>
              <a:t>Конверт с открытками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  <a:hlinkClick r:id="rId3"/>
              </a:rPr>
              <a:t>Девочка с портфелем     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  <a:hlinkClick r:id="rId4"/>
              </a:rPr>
              <a:t>Заяц с карандашами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hlinkClick r:id="rId5"/>
              </a:rPr>
              <a:t>Трава, мольберт, дерево - автор Ольга Бор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hlinkClick r:id="rId6"/>
              </a:rPr>
              <a:t>Иллюстрация «Маша и медведь»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hlinkClick r:id="rId7"/>
              </a:rPr>
              <a:t>Заяц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hlinkClick r:id="rId8"/>
              </a:rPr>
              <a:t>Пузыри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hlinkClick r:id="rId9"/>
              </a:rPr>
              <a:t>Облака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Шаблон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пазлов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авторский</a:t>
            </a:r>
          </a:p>
        </p:txBody>
      </p:sp>
      <p:sp>
        <p:nvSpPr>
          <p:cNvPr id="4" name="Рамка 3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6" descr="http://img-fotki.yandex.ru/get/6836/16969765.241/0_9176b_49ccac57_M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399" y="5517232"/>
            <a:ext cx="600181" cy="9839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5055567"/>
            <a:ext cx="4992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Зачётная работа №7 выполнена в рамках МК </a:t>
            </a:r>
            <a:endParaRPr lang="en-US" sz="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lvl="0" algn="ctr">
              <a:defRPr/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"</a:t>
            </a: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hlinkClick r:id="rId12"/>
              </a:rPr>
              <a:t>Интерактивные ЦОР в ПО MS </a:t>
            </a:r>
            <a:r>
              <a:rPr lang="ru-RU" sz="800" b="1" dirty="0" err="1">
                <a:solidFill>
                  <a:schemeClr val="accent3">
                    <a:lumMod val="75000"/>
                  </a:schemeClr>
                </a:solidFill>
                <a:latin typeface="+mn-lt"/>
                <a:hlinkClick r:id="rId12"/>
              </a:rPr>
              <a:t>Power</a:t>
            </a: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  <a:hlinkClick r:id="rId12"/>
              </a:rPr>
              <a:t> </a:t>
            </a:r>
            <a:r>
              <a:rPr lang="ru-RU" sz="800" b="1" dirty="0" err="1">
                <a:solidFill>
                  <a:schemeClr val="accent3">
                    <a:lumMod val="75000"/>
                  </a:schemeClr>
                </a:solidFill>
                <a:latin typeface="+mn-lt"/>
                <a:hlinkClick r:id="rId12"/>
              </a:rPr>
              <a:t>Point</a:t>
            </a: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“</a:t>
            </a:r>
            <a:endParaRPr lang="en-US" sz="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lvl="0" algn="ctr">
              <a:defRPr/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на сайте </a:t>
            </a:r>
            <a:r>
              <a:rPr lang="ru-RU" sz="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Салиш</a:t>
            </a: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С.С. </a:t>
            </a:r>
          </a:p>
        </p:txBody>
      </p:sp>
    </p:spTree>
    <p:extLst>
      <p:ext uri="{BB962C8B-B14F-4D97-AF65-F5344CB8AC3E}">
        <p14:creationId xmlns:p14="http://schemas.microsoft.com/office/powerpoint/2010/main" val="24851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12" descr="http://2.bp.blogspot.com/-9UcQPlI-VK4/VZTDyujophI/AAAAAAAADeQ/4XT97OtbUlM/s1600/%25D0%25B7%25D0%25B0%25D0%25B9%25D0%25BA%25D0%25B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470" y="3993498"/>
            <a:ext cx="1879080" cy="27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05117" y="1089317"/>
            <a:ext cx="35125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Дорогой друг!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Случилась беда. Моя картина исчезла. Помоги её вернуть. Для этого составь слово из слогов</a:t>
            </a:r>
          </a:p>
          <a:p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18" name="Рисунок 5" descr="5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21" name="Рисунок 6" descr="6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24" name="Рисунок 1" descr="1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27" name="Рисунок 2" descr="2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30" name="Рисунок 4" descr="4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ва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33" name="Рисунок 3" descr="3.png">
              <a:hlinkClick r:id="" action="ppaction://hlinkshowjump?jump=nextslide">
                <a:snd r:embed="rId10" name="chimes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>
              <a:hlinkClick r:id="" action="ppaction://hlinkshowjump?jump=nextslide">
                <a:snd r:embed="rId10" name="chimes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во</a:t>
              </a: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де-ре- …</a:t>
            </a:r>
          </a:p>
        </p:txBody>
      </p:sp>
    </p:spTree>
    <p:extLst>
      <p:ext uri="{BB962C8B-B14F-4D97-AF65-F5344CB8AC3E}">
        <p14:creationId xmlns:p14="http://schemas.microsoft.com/office/powerpoint/2010/main" val="37858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12" descr="http://2.bp.blogspot.com/-9UcQPlI-VK4/VZTDyujophI/AAAAAAAADeQ/4XT97OtbUlM/s1600/%25D0%25B7%25D0%25B0%25D0%25B9%25D0%25BA%25D0%25B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470" y="3993498"/>
            <a:ext cx="1879080" cy="27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hlinkshowjump?jump=nextslide">
                <a:snd r:embed="rId9" name="chimes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hlinkshowjump?jump=nextslide">
                <a:snd r:embed="rId9" name="chimes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ва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во</a:t>
              </a: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тра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38675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12" descr="http://2.bp.blogspot.com/-9UcQPlI-VK4/VZTDyujophI/AAAAAAAADeQ/4XT97OtbUlM/s1600/%25D0%25B7%25D0%25B0%25D0%25B9%25D0%25BA%25D0%25B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470" y="3993498"/>
            <a:ext cx="1879080" cy="27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hlinkshowjump?jump=nextslide">
                <a:snd r:embed="rId8" name="chimes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hlinkshowjump?jump=nextslide">
                <a:snd r:embed="rId8" name="chimes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ва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во</a:t>
              </a: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мед- …</a:t>
            </a:r>
          </a:p>
        </p:txBody>
      </p:sp>
    </p:spTree>
    <p:extLst>
      <p:ext uri="{BB962C8B-B14F-4D97-AF65-F5344CB8AC3E}">
        <p14:creationId xmlns:p14="http://schemas.microsoft.com/office/powerpoint/2010/main" val="8382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3074449" y="2002370"/>
            <a:ext cx="1211346" cy="2430642"/>
          </a:xfrm>
          <a:custGeom>
            <a:avLst/>
            <a:gdLst>
              <a:gd name="connsiteX0" fmla="*/ 0 w 1403350"/>
              <a:gd name="connsiteY0" fmla="*/ 469900 h 2317750"/>
              <a:gd name="connsiteX1" fmla="*/ 482600 w 1403350"/>
              <a:gd name="connsiteY1" fmla="*/ 476250 h 2317750"/>
              <a:gd name="connsiteX2" fmla="*/ 698500 w 1403350"/>
              <a:gd name="connsiteY2" fmla="*/ 0 h 2317750"/>
              <a:gd name="connsiteX3" fmla="*/ 869950 w 1403350"/>
              <a:gd name="connsiteY3" fmla="*/ 450850 h 2317750"/>
              <a:gd name="connsiteX4" fmla="*/ 1384300 w 1403350"/>
              <a:gd name="connsiteY4" fmla="*/ 450850 h 2317750"/>
              <a:gd name="connsiteX5" fmla="*/ 1384300 w 1403350"/>
              <a:gd name="connsiteY5" fmla="*/ 1035050 h 2317750"/>
              <a:gd name="connsiteX6" fmla="*/ 920750 w 1403350"/>
              <a:gd name="connsiteY6" fmla="*/ 1219200 h 2317750"/>
              <a:gd name="connsiteX7" fmla="*/ 1397000 w 1403350"/>
              <a:gd name="connsiteY7" fmla="*/ 1416050 h 2317750"/>
              <a:gd name="connsiteX8" fmla="*/ 1403350 w 1403350"/>
              <a:gd name="connsiteY8" fmla="*/ 1879600 h 2317750"/>
              <a:gd name="connsiteX9" fmla="*/ 920750 w 1403350"/>
              <a:gd name="connsiteY9" fmla="*/ 1860550 h 2317750"/>
              <a:gd name="connsiteX10" fmla="*/ 730250 w 1403350"/>
              <a:gd name="connsiteY10" fmla="*/ 2317750 h 2317750"/>
              <a:gd name="connsiteX11" fmla="*/ 476250 w 1403350"/>
              <a:gd name="connsiteY11" fmla="*/ 1866900 h 2317750"/>
              <a:gd name="connsiteX12" fmla="*/ 12700 w 1403350"/>
              <a:gd name="connsiteY12" fmla="*/ 1873250 h 2317750"/>
              <a:gd name="connsiteX13" fmla="*/ 12700 w 1403350"/>
              <a:gd name="connsiteY13" fmla="*/ 1308100 h 2317750"/>
              <a:gd name="connsiteX14" fmla="*/ 450850 w 1403350"/>
              <a:gd name="connsiteY14" fmla="*/ 1136650 h 2317750"/>
              <a:gd name="connsiteX15" fmla="*/ 0 w 1403350"/>
              <a:gd name="connsiteY15" fmla="*/ 965200 h 2317750"/>
              <a:gd name="connsiteX16" fmla="*/ 0 w 1403350"/>
              <a:gd name="connsiteY16" fmla="*/ 46990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350" h="2317750">
                <a:moveTo>
                  <a:pt x="0" y="469900"/>
                </a:moveTo>
                <a:lnTo>
                  <a:pt x="482600" y="476250"/>
                </a:lnTo>
                <a:lnTo>
                  <a:pt x="698500" y="0"/>
                </a:lnTo>
                <a:lnTo>
                  <a:pt x="869950" y="450850"/>
                </a:lnTo>
                <a:lnTo>
                  <a:pt x="1384300" y="450850"/>
                </a:lnTo>
                <a:lnTo>
                  <a:pt x="1384300" y="1035050"/>
                </a:lnTo>
                <a:lnTo>
                  <a:pt x="920750" y="1219200"/>
                </a:lnTo>
                <a:lnTo>
                  <a:pt x="1397000" y="1416050"/>
                </a:lnTo>
                <a:cubicBezTo>
                  <a:pt x="1399117" y="1570567"/>
                  <a:pt x="1401233" y="1725083"/>
                  <a:pt x="1403350" y="1879600"/>
                </a:cubicBezTo>
                <a:lnTo>
                  <a:pt x="920750" y="1860550"/>
                </a:lnTo>
                <a:lnTo>
                  <a:pt x="730250" y="2317750"/>
                </a:lnTo>
                <a:lnTo>
                  <a:pt x="476250" y="1866900"/>
                </a:lnTo>
                <a:lnTo>
                  <a:pt x="12700" y="1873250"/>
                </a:lnTo>
                <a:lnTo>
                  <a:pt x="12700" y="1308100"/>
                </a:lnTo>
                <a:lnTo>
                  <a:pt x="450850" y="1136650"/>
                </a:lnTo>
                <a:lnTo>
                  <a:pt x="0" y="965200"/>
                </a:lnTo>
                <a:lnTo>
                  <a:pt x="0" y="4699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12" descr="http://2.bp.blogspot.com/-9UcQPlI-VK4/VZTDyujophI/AAAAAAAADeQ/4XT97OtbUlM/s1600/%25D0%25B7%25D0%25B0%25D0%25B9%25D0%25BA%25D0%25B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470" y="3993498"/>
            <a:ext cx="1879080" cy="27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hlinkshowjump?jump=nextslide">
                <a:snd r:embed="rId9" name="chimes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hlinkshowjump?jump=nextslide">
                <a:snd r:embed="rId9" name="chimes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на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во</a:t>
              </a: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кар-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ти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440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олилиния 3"/>
          <p:cNvSpPr/>
          <p:nvPr/>
        </p:nvSpPr>
        <p:spPr>
          <a:xfrm>
            <a:off x="2701726" y="3953543"/>
            <a:ext cx="1962271" cy="1485022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3074449" y="2002370"/>
            <a:ext cx="1211346" cy="2430642"/>
          </a:xfrm>
          <a:custGeom>
            <a:avLst/>
            <a:gdLst>
              <a:gd name="connsiteX0" fmla="*/ 0 w 1403350"/>
              <a:gd name="connsiteY0" fmla="*/ 469900 h 2317750"/>
              <a:gd name="connsiteX1" fmla="*/ 482600 w 1403350"/>
              <a:gd name="connsiteY1" fmla="*/ 476250 h 2317750"/>
              <a:gd name="connsiteX2" fmla="*/ 698500 w 1403350"/>
              <a:gd name="connsiteY2" fmla="*/ 0 h 2317750"/>
              <a:gd name="connsiteX3" fmla="*/ 869950 w 1403350"/>
              <a:gd name="connsiteY3" fmla="*/ 450850 h 2317750"/>
              <a:gd name="connsiteX4" fmla="*/ 1384300 w 1403350"/>
              <a:gd name="connsiteY4" fmla="*/ 450850 h 2317750"/>
              <a:gd name="connsiteX5" fmla="*/ 1384300 w 1403350"/>
              <a:gd name="connsiteY5" fmla="*/ 1035050 h 2317750"/>
              <a:gd name="connsiteX6" fmla="*/ 920750 w 1403350"/>
              <a:gd name="connsiteY6" fmla="*/ 1219200 h 2317750"/>
              <a:gd name="connsiteX7" fmla="*/ 1397000 w 1403350"/>
              <a:gd name="connsiteY7" fmla="*/ 1416050 h 2317750"/>
              <a:gd name="connsiteX8" fmla="*/ 1403350 w 1403350"/>
              <a:gd name="connsiteY8" fmla="*/ 1879600 h 2317750"/>
              <a:gd name="connsiteX9" fmla="*/ 920750 w 1403350"/>
              <a:gd name="connsiteY9" fmla="*/ 1860550 h 2317750"/>
              <a:gd name="connsiteX10" fmla="*/ 730250 w 1403350"/>
              <a:gd name="connsiteY10" fmla="*/ 2317750 h 2317750"/>
              <a:gd name="connsiteX11" fmla="*/ 476250 w 1403350"/>
              <a:gd name="connsiteY11" fmla="*/ 1866900 h 2317750"/>
              <a:gd name="connsiteX12" fmla="*/ 12700 w 1403350"/>
              <a:gd name="connsiteY12" fmla="*/ 1873250 h 2317750"/>
              <a:gd name="connsiteX13" fmla="*/ 12700 w 1403350"/>
              <a:gd name="connsiteY13" fmla="*/ 1308100 h 2317750"/>
              <a:gd name="connsiteX14" fmla="*/ 450850 w 1403350"/>
              <a:gd name="connsiteY14" fmla="*/ 1136650 h 2317750"/>
              <a:gd name="connsiteX15" fmla="*/ 0 w 1403350"/>
              <a:gd name="connsiteY15" fmla="*/ 965200 h 2317750"/>
              <a:gd name="connsiteX16" fmla="*/ 0 w 1403350"/>
              <a:gd name="connsiteY16" fmla="*/ 46990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350" h="2317750">
                <a:moveTo>
                  <a:pt x="0" y="469900"/>
                </a:moveTo>
                <a:lnTo>
                  <a:pt x="482600" y="476250"/>
                </a:lnTo>
                <a:lnTo>
                  <a:pt x="698500" y="0"/>
                </a:lnTo>
                <a:lnTo>
                  <a:pt x="869950" y="450850"/>
                </a:lnTo>
                <a:lnTo>
                  <a:pt x="1384300" y="450850"/>
                </a:lnTo>
                <a:lnTo>
                  <a:pt x="1384300" y="1035050"/>
                </a:lnTo>
                <a:lnTo>
                  <a:pt x="920750" y="1219200"/>
                </a:lnTo>
                <a:lnTo>
                  <a:pt x="1397000" y="1416050"/>
                </a:lnTo>
                <a:cubicBezTo>
                  <a:pt x="1399117" y="1570567"/>
                  <a:pt x="1401233" y="1725083"/>
                  <a:pt x="1403350" y="1879600"/>
                </a:cubicBezTo>
                <a:lnTo>
                  <a:pt x="920750" y="1860550"/>
                </a:lnTo>
                <a:lnTo>
                  <a:pt x="730250" y="2317750"/>
                </a:lnTo>
                <a:lnTo>
                  <a:pt x="476250" y="1866900"/>
                </a:lnTo>
                <a:lnTo>
                  <a:pt x="12700" y="1873250"/>
                </a:lnTo>
                <a:lnTo>
                  <a:pt x="12700" y="1308100"/>
                </a:lnTo>
                <a:lnTo>
                  <a:pt x="450850" y="1136650"/>
                </a:lnTo>
                <a:lnTo>
                  <a:pt x="0" y="965200"/>
                </a:lnTo>
                <a:lnTo>
                  <a:pt x="0" y="4699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12" descr="http://2.bp.blogspot.com/-9UcQPlI-VK4/VZTDyujophI/AAAAAAAADeQ/4XT97OtbUlM/s1600/%25D0%25B7%25D0%25B0%25D0%25B9%25D0%25BA%25D0%25B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470" y="3993498"/>
            <a:ext cx="1879080" cy="27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hlinkshowjump?jump=nextslide">
                <a:snd r:embed="rId7" name="chimes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hlinkshowjump?jump=nextslide">
                <a:snd r:embed="rId7" name="chimes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ва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во</a:t>
              </a: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за- …</a:t>
            </a:r>
          </a:p>
        </p:txBody>
      </p:sp>
    </p:spTree>
    <p:extLst>
      <p:ext uri="{BB962C8B-B14F-4D97-AF65-F5344CB8AC3E}">
        <p14:creationId xmlns:p14="http://schemas.microsoft.com/office/powerpoint/2010/main" val="6794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олилиния 3"/>
          <p:cNvSpPr/>
          <p:nvPr/>
        </p:nvSpPr>
        <p:spPr>
          <a:xfrm>
            <a:off x="2701726" y="3953543"/>
            <a:ext cx="1962271" cy="1485022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1841177" y="2455201"/>
            <a:ext cx="1627918" cy="1511659"/>
          </a:xfrm>
          <a:custGeom>
            <a:avLst/>
            <a:gdLst>
              <a:gd name="connsiteX0" fmla="*/ 0 w 1885950"/>
              <a:gd name="connsiteY0" fmla="*/ 6350 h 1441450"/>
              <a:gd name="connsiteX1" fmla="*/ 495300 w 1885950"/>
              <a:gd name="connsiteY1" fmla="*/ 0 h 1441450"/>
              <a:gd name="connsiteX2" fmla="*/ 673100 w 1885950"/>
              <a:gd name="connsiteY2" fmla="*/ 508000 h 1441450"/>
              <a:gd name="connsiteX3" fmla="*/ 895350 w 1885950"/>
              <a:gd name="connsiteY3" fmla="*/ 31750 h 1441450"/>
              <a:gd name="connsiteX4" fmla="*/ 1435100 w 1885950"/>
              <a:gd name="connsiteY4" fmla="*/ 38100 h 1441450"/>
              <a:gd name="connsiteX5" fmla="*/ 1435100 w 1885950"/>
              <a:gd name="connsiteY5" fmla="*/ 533400 h 1441450"/>
              <a:gd name="connsiteX6" fmla="*/ 1885950 w 1885950"/>
              <a:gd name="connsiteY6" fmla="*/ 704850 h 1441450"/>
              <a:gd name="connsiteX7" fmla="*/ 1441450 w 1885950"/>
              <a:gd name="connsiteY7" fmla="*/ 889000 h 1441450"/>
              <a:gd name="connsiteX8" fmla="*/ 1441450 w 1885950"/>
              <a:gd name="connsiteY8" fmla="*/ 1441450 h 1441450"/>
              <a:gd name="connsiteX9" fmla="*/ 908050 w 1885950"/>
              <a:gd name="connsiteY9" fmla="*/ 1441450 h 1441450"/>
              <a:gd name="connsiteX10" fmla="*/ 717550 w 1885950"/>
              <a:gd name="connsiteY10" fmla="*/ 939800 h 1441450"/>
              <a:gd name="connsiteX11" fmla="*/ 495300 w 1885950"/>
              <a:gd name="connsiteY11" fmla="*/ 1435100 h 1441450"/>
              <a:gd name="connsiteX12" fmla="*/ 6350 w 1885950"/>
              <a:gd name="connsiteY12" fmla="*/ 1435100 h 1441450"/>
              <a:gd name="connsiteX13" fmla="*/ 0 w 1885950"/>
              <a:gd name="connsiteY13" fmla="*/ 635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5950" h="1441450">
                <a:moveTo>
                  <a:pt x="0" y="6350"/>
                </a:moveTo>
                <a:lnTo>
                  <a:pt x="495300" y="0"/>
                </a:lnTo>
                <a:lnTo>
                  <a:pt x="673100" y="508000"/>
                </a:lnTo>
                <a:lnTo>
                  <a:pt x="895350" y="31750"/>
                </a:lnTo>
                <a:lnTo>
                  <a:pt x="1435100" y="38100"/>
                </a:lnTo>
                <a:lnTo>
                  <a:pt x="1435100" y="533400"/>
                </a:lnTo>
                <a:lnTo>
                  <a:pt x="1885950" y="704850"/>
                </a:lnTo>
                <a:lnTo>
                  <a:pt x="1441450" y="889000"/>
                </a:lnTo>
                <a:lnTo>
                  <a:pt x="1441450" y="1441450"/>
                </a:lnTo>
                <a:lnTo>
                  <a:pt x="908050" y="1441450"/>
                </a:lnTo>
                <a:lnTo>
                  <a:pt x="717550" y="939800"/>
                </a:lnTo>
                <a:lnTo>
                  <a:pt x="495300" y="1435100"/>
                </a:lnTo>
                <a:lnTo>
                  <a:pt x="6350" y="1435100"/>
                </a:lnTo>
                <a:cubicBezTo>
                  <a:pt x="4233" y="958850"/>
                  <a:pt x="2117" y="482600"/>
                  <a:pt x="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3074449" y="2002370"/>
            <a:ext cx="1211346" cy="2430642"/>
          </a:xfrm>
          <a:custGeom>
            <a:avLst/>
            <a:gdLst>
              <a:gd name="connsiteX0" fmla="*/ 0 w 1403350"/>
              <a:gd name="connsiteY0" fmla="*/ 469900 h 2317750"/>
              <a:gd name="connsiteX1" fmla="*/ 482600 w 1403350"/>
              <a:gd name="connsiteY1" fmla="*/ 476250 h 2317750"/>
              <a:gd name="connsiteX2" fmla="*/ 698500 w 1403350"/>
              <a:gd name="connsiteY2" fmla="*/ 0 h 2317750"/>
              <a:gd name="connsiteX3" fmla="*/ 869950 w 1403350"/>
              <a:gd name="connsiteY3" fmla="*/ 450850 h 2317750"/>
              <a:gd name="connsiteX4" fmla="*/ 1384300 w 1403350"/>
              <a:gd name="connsiteY4" fmla="*/ 450850 h 2317750"/>
              <a:gd name="connsiteX5" fmla="*/ 1384300 w 1403350"/>
              <a:gd name="connsiteY5" fmla="*/ 1035050 h 2317750"/>
              <a:gd name="connsiteX6" fmla="*/ 920750 w 1403350"/>
              <a:gd name="connsiteY6" fmla="*/ 1219200 h 2317750"/>
              <a:gd name="connsiteX7" fmla="*/ 1397000 w 1403350"/>
              <a:gd name="connsiteY7" fmla="*/ 1416050 h 2317750"/>
              <a:gd name="connsiteX8" fmla="*/ 1403350 w 1403350"/>
              <a:gd name="connsiteY8" fmla="*/ 1879600 h 2317750"/>
              <a:gd name="connsiteX9" fmla="*/ 920750 w 1403350"/>
              <a:gd name="connsiteY9" fmla="*/ 1860550 h 2317750"/>
              <a:gd name="connsiteX10" fmla="*/ 730250 w 1403350"/>
              <a:gd name="connsiteY10" fmla="*/ 2317750 h 2317750"/>
              <a:gd name="connsiteX11" fmla="*/ 476250 w 1403350"/>
              <a:gd name="connsiteY11" fmla="*/ 1866900 h 2317750"/>
              <a:gd name="connsiteX12" fmla="*/ 12700 w 1403350"/>
              <a:gd name="connsiteY12" fmla="*/ 1873250 h 2317750"/>
              <a:gd name="connsiteX13" fmla="*/ 12700 w 1403350"/>
              <a:gd name="connsiteY13" fmla="*/ 1308100 h 2317750"/>
              <a:gd name="connsiteX14" fmla="*/ 450850 w 1403350"/>
              <a:gd name="connsiteY14" fmla="*/ 1136650 h 2317750"/>
              <a:gd name="connsiteX15" fmla="*/ 0 w 1403350"/>
              <a:gd name="connsiteY15" fmla="*/ 965200 h 2317750"/>
              <a:gd name="connsiteX16" fmla="*/ 0 w 1403350"/>
              <a:gd name="connsiteY16" fmla="*/ 46990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350" h="2317750">
                <a:moveTo>
                  <a:pt x="0" y="469900"/>
                </a:moveTo>
                <a:lnTo>
                  <a:pt x="482600" y="476250"/>
                </a:lnTo>
                <a:lnTo>
                  <a:pt x="698500" y="0"/>
                </a:lnTo>
                <a:lnTo>
                  <a:pt x="869950" y="450850"/>
                </a:lnTo>
                <a:lnTo>
                  <a:pt x="1384300" y="450850"/>
                </a:lnTo>
                <a:lnTo>
                  <a:pt x="1384300" y="1035050"/>
                </a:lnTo>
                <a:lnTo>
                  <a:pt x="920750" y="1219200"/>
                </a:lnTo>
                <a:lnTo>
                  <a:pt x="1397000" y="1416050"/>
                </a:lnTo>
                <a:cubicBezTo>
                  <a:pt x="1399117" y="1570567"/>
                  <a:pt x="1401233" y="1725083"/>
                  <a:pt x="1403350" y="1879600"/>
                </a:cubicBezTo>
                <a:lnTo>
                  <a:pt x="920750" y="1860550"/>
                </a:lnTo>
                <a:lnTo>
                  <a:pt x="730250" y="2317750"/>
                </a:lnTo>
                <a:lnTo>
                  <a:pt x="476250" y="1866900"/>
                </a:lnTo>
                <a:lnTo>
                  <a:pt x="12700" y="1873250"/>
                </a:lnTo>
                <a:lnTo>
                  <a:pt x="12700" y="1308100"/>
                </a:lnTo>
                <a:lnTo>
                  <a:pt x="450850" y="1136650"/>
                </a:lnTo>
                <a:lnTo>
                  <a:pt x="0" y="965200"/>
                </a:lnTo>
                <a:lnTo>
                  <a:pt x="0" y="4699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12" descr="http://2.bp.blogspot.com/-9UcQPlI-VK4/VZTDyujophI/AAAAAAAADeQ/4XT97OtbUlM/s1600/%25D0%25B7%25D0%25B0%25D0%25B9%25D0%25BA%25D0%25B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470" y="3993498"/>
            <a:ext cx="1879080" cy="27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hlinkshowjump?jump=nextslide">
                <a:snd r:embed="rId4" name="chimes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hlinkshowjump?jump=nextslide">
                <a:snd r:embed="rId4" name="chimes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noaction">
                <a:snd r:embed="rId6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6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noaction">
                <a:snd r:embed="rId6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noaction">
                <a:snd r:embed="rId6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noaction">
                <a:snd r:embed="rId6" name="voltage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noaction">
                <a:snd r:embed="rId6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noaction">
                <a:snd r:embed="rId6" name="voltage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noaction">
                <a:snd r:embed="rId6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ва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noaction">
                <a:snd r:embed="rId6" name="voltage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noaction">
                <a:snd r:embed="rId6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во</a:t>
              </a: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ко- …</a:t>
            </a:r>
          </a:p>
        </p:txBody>
      </p:sp>
    </p:spTree>
    <p:extLst>
      <p:ext uri="{BB962C8B-B14F-4D97-AF65-F5344CB8AC3E}">
        <p14:creationId xmlns:p14="http://schemas.microsoft.com/office/powerpoint/2010/main" val="17350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олилиния 3"/>
          <p:cNvSpPr/>
          <p:nvPr/>
        </p:nvSpPr>
        <p:spPr>
          <a:xfrm>
            <a:off x="2701726" y="3953543"/>
            <a:ext cx="1962271" cy="1485022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1841177" y="2455201"/>
            <a:ext cx="1627918" cy="1511659"/>
          </a:xfrm>
          <a:custGeom>
            <a:avLst/>
            <a:gdLst>
              <a:gd name="connsiteX0" fmla="*/ 0 w 1885950"/>
              <a:gd name="connsiteY0" fmla="*/ 6350 h 1441450"/>
              <a:gd name="connsiteX1" fmla="*/ 495300 w 1885950"/>
              <a:gd name="connsiteY1" fmla="*/ 0 h 1441450"/>
              <a:gd name="connsiteX2" fmla="*/ 673100 w 1885950"/>
              <a:gd name="connsiteY2" fmla="*/ 508000 h 1441450"/>
              <a:gd name="connsiteX3" fmla="*/ 895350 w 1885950"/>
              <a:gd name="connsiteY3" fmla="*/ 31750 h 1441450"/>
              <a:gd name="connsiteX4" fmla="*/ 1435100 w 1885950"/>
              <a:gd name="connsiteY4" fmla="*/ 38100 h 1441450"/>
              <a:gd name="connsiteX5" fmla="*/ 1435100 w 1885950"/>
              <a:gd name="connsiteY5" fmla="*/ 533400 h 1441450"/>
              <a:gd name="connsiteX6" fmla="*/ 1885950 w 1885950"/>
              <a:gd name="connsiteY6" fmla="*/ 704850 h 1441450"/>
              <a:gd name="connsiteX7" fmla="*/ 1441450 w 1885950"/>
              <a:gd name="connsiteY7" fmla="*/ 889000 h 1441450"/>
              <a:gd name="connsiteX8" fmla="*/ 1441450 w 1885950"/>
              <a:gd name="connsiteY8" fmla="*/ 1441450 h 1441450"/>
              <a:gd name="connsiteX9" fmla="*/ 908050 w 1885950"/>
              <a:gd name="connsiteY9" fmla="*/ 1441450 h 1441450"/>
              <a:gd name="connsiteX10" fmla="*/ 717550 w 1885950"/>
              <a:gd name="connsiteY10" fmla="*/ 939800 h 1441450"/>
              <a:gd name="connsiteX11" fmla="*/ 495300 w 1885950"/>
              <a:gd name="connsiteY11" fmla="*/ 1435100 h 1441450"/>
              <a:gd name="connsiteX12" fmla="*/ 6350 w 1885950"/>
              <a:gd name="connsiteY12" fmla="*/ 1435100 h 1441450"/>
              <a:gd name="connsiteX13" fmla="*/ 0 w 1885950"/>
              <a:gd name="connsiteY13" fmla="*/ 635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5950" h="1441450">
                <a:moveTo>
                  <a:pt x="0" y="6350"/>
                </a:moveTo>
                <a:lnTo>
                  <a:pt x="495300" y="0"/>
                </a:lnTo>
                <a:lnTo>
                  <a:pt x="673100" y="508000"/>
                </a:lnTo>
                <a:lnTo>
                  <a:pt x="895350" y="31750"/>
                </a:lnTo>
                <a:lnTo>
                  <a:pt x="1435100" y="38100"/>
                </a:lnTo>
                <a:lnTo>
                  <a:pt x="1435100" y="533400"/>
                </a:lnTo>
                <a:lnTo>
                  <a:pt x="1885950" y="704850"/>
                </a:lnTo>
                <a:lnTo>
                  <a:pt x="1441450" y="889000"/>
                </a:lnTo>
                <a:lnTo>
                  <a:pt x="1441450" y="1441450"/>
                </a:lnTo>
                <a:lnTo>
                  <a:pt x="908050" y="1441450"/>
                </a:lnTo>
                <a:lnTo>
                  <a:pt x="717550" y="939800"/>
                </a:lnTo>
                <a:lnTo>
                  <a:pt x="495300" y="1435100"/>
                </a:lnTo>
                <a:lnTo>
                  <a:pt x="6350" y="1435100"/>
                </a:lnTo>
                <a:cubicBezTo>
                  <a:pt x="4233" y="958850"/>
                  <a:pt x="2117" y="482600"/>
                  <a:pt x="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3074449" y="2002370"/>
            <a:ext cx="1211346" cy="2430642"/>
          </a:xfrm>
          <a:custGeom>
            <a:avLst/>
            <a:gdLst>
              <a:gd name="connsiteX0" fmla="*/ 0 w 1403350"/>
              <a:gd name="connsiteY0" fmla="*/ 469900 h 2317750"/>
              <a:gd name="connsiteX1" fmla="*/ 482600 w 1403350"/>
              <a:gd name="connsiteY1" fmla="*/ 476250 h 2317750"/>
              <a:gd name="connsiteX2" fmla="*/ 698500 w 1403350"/>
              <a:gd name="connsiteY2" fmla="*/ 0 h 2317750"/>
              <a:gd name="connsiteX3" fmla="*/ 869950 w 1403350"/>
              <a:gd name="connsiteY3" fmla="*/ 450850 h 2317750"/>
              <a:gd name="connsiteX4" fmla="*/ 1384300 w 1403350"/>
              <a:gd name="connsiteY4" fmla="*/ 450850 h 2317750"/>
              <a:gd name="connsiteX5" fmla="*/ 1384300 w 1403350"/>
              <a:gd name="connsiteY5" fmla="*/ 1035050 h 2317750"/>
              <a:gd name="connsiteX6" fmla="*/ 920750 w 1403350"/>
              <a:gd name="connsiteY6" fmla="*/ 1219200 h 2317750"/>
              <a:gd name="connsiteX7" fmla="*/ 1397000 w 1403350"/>
              <a:gd name="connsiteY7" fmla="*/ 1416050 h 2317750"/>
              <a:gd name="connsiteX8" fmla="*/ 1403350 w 1403350"/>
              <a:gd name="connsiteY8" fmla="*/ 1879600 h 2317750"/>
              <a:gd name="connsiteX9" fmla="*/ 920750 w 1403350"/>
              <a:gd name="connsiteY9" fmla="*/ 1860550 h 2317750"/>
              <a:gd name="connsiteX10" fmla="*/ 730250 w 1403350"/>
              <a:gd name="connsiteY10" fmla="*/ 2317750 h 2317750"/>
              <a:gd name="connsiteX11" fmla="*/ 476250 w 1403350"/>
              <a:gd name="connsiteY11" fmla="*/ 1866900 h 2317750"/>
              <a:gd name="connsiteX12" fmla="*/ 12700 w 1403350"/>
              <a:gd name="connsiteY12" fmla="*/ 1873250 h 2317750"/>
              <a:gd name="connsiteX13" fmla="*/ 12700 w 1403350"/>
              <a:gd name="connsiteY13" fmla="*/ 1308100 h 2317750"/>
              <a:gd name="connsiteX14" fmla="*/ 450850 w 1403350"/>
              <a:gd name="connsiteY14" fmla="*/ 1136650 h 2317750"/>
              <a:gd name="connsiteX15" fmla="*/ 0 w 1403350"/>
              <a:gd name="connsiteY15" fmla="*/ 965200 h 2317750"/>
              <a:gd name="connsiteX16" fmla="*/ 0 w 1403350"/>
              <a:gd name="connsiteY16" fmla="*/ 46990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350" h="2317750">
                <a:moveTo>
                  <a:pt x="0" y="469900"/>
                </a:moveTo>
                <a:lnTo>
                  <a:pt x="482600" y="476250"/>
                </a:lnTo>
                <a:lnTo>
                  <a:pt x="698500" y="0"/>
                </a:lnTo>
                <a:lnTo>
                  <a:pt x="869950" y="450850"/>
                </a:lnTo>
                <a:lnTo>
                  <a:pt x="1384300" y="450850"/>
                </a:lnTo>
                <a:lnTo>
                  <a:pt x="1384300" y="1035050"/>
                </a:lnTo>
                <a:lnTo>
                  <a:pt x="920750" y="1219200"/>
                </a:lnTo>
                <a:lnTo>
                  <a:pt x="1397000" y="1416050"/>
                </a:lnTo>
                <a:cubicBezTo>
                  <a:pt x="1399117" y="1570567"/>
                  <a:pt x="1401233" y="1725083"/>
                  <a:pt x="1403350" y="1879600"/>
                </a:cubicBezTo>
                <a:lnTo>
                  <a:pt x="920750" y="1860550"/>
                </a:lnTo>
                <a:lnTo>
                  <a:pt x="730250" y="2317750"/>
                </a:lnTo>
                <a:lnTo>
                  <a:pt x="476250" y="1866900"/>
                </a:lnTo>
                <a:lnTo>
                  <a:pt x="12700" y="1873250"/>
                </a:lnTo>
                <a:lnTo>
                  <a:pt x="12700" y="1308100"/>
                </a:lnTo>
                <a:lnTo>
                  <a:pt x="450850" y="1136650"/>
                </a:lnTo>
                <a:lnTo>
                  <a:pt x="0" y="965200"/>
                </a:lnTo>
                <a:lnTo>
                  <a:pt x="0" y="4699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олилиния 9"/>
          <p:cNvSpPr/>
          <p:nvPr/>
        </p:nvSpPr>
        <p:spPr>
          <a:xfrm>
            <a:off x="2685283" y="990158"/>
            <a:ext cx="1962271" cy="1511659"/>
          </a:xfrm>
          <a:custGeom>
            <a:avLst/>
            <a:gdLst>
              <a:gd name="connsiteX0" fmla="*/ 444500 w 2273300"/>
              <a:gd name="connsiteY0" fmla="*/ 0 h 1441450"/>
              <a:gd name="connsiteX1" fmla="*/ 1854200 w 2273300"/>
              <a:gd name="connsiteY1" fmla="*/ 6350 h 1441450"/>
              <a:gd name="connsiteX2" fmla="*/ 1854200 w 2273300"/>
              <a:gd name="connsiteY2" fmla="*/ 603250 h 1441450"/>
              <a:gd name="connsiteX3" fmla="*/ 2273300 w 2273300"/>
              <a:gd name="connsiteY3" fmla="*/ 749300 h 1441450"/>
              <a:gd name="connsiteX4" fmla="*/ 1841500 w 2273300"/>
              <a:gd name="connsiteY4" fmla="*/ 939800 h 1441450"/>
              <a:gd name="connsiteX5" fmla="*/ 1828800 w 2273300"/>
              <a:gd name="connsiteY5" fmla="*/ 1416050 h 1441450"/>
              <a:gd name="connsiteX6" fmla="*/ 1320800 w 2273300"/>
              <a:gd name="connsiteY6" fmla="*/ 1409700 h 1441450"/>
              <a:gd name="connsiteX7" fmla="*/ 1149350 w 2273300"/>
              <a:gd name="connsiteY7" fmla="*/ 952500 h 1441450"/>
              <a:gd name="connsiteX8" fmla="*/ 927100 w 2273300"/>
              <a:gd name="connsiteY8" fmla="*/ 1441450 h 1441450"/>
              <a:gd name="connsiteX9" fmla="*/ 463550 w 2273300"/>
              <a:gd name="connsiteY9" fmla="*/ 1428750 h 1441450"/>
              <a:gd name="connsiteX10" fmla="*/ 463550 w 2273300"/>
              <a:gd name="connsiteY10" fmla="*/ 946150 h 1441450"/>
              <a:gd name="connsiteX11" fmla="*/ 0 w 2273300"/>
              <a:gd name="connsiteY11" fmla="*/ 755650 h 1441450"/>
              <a:gd name="connsiteX12" fmla="*/ 457200 w 2273300"/>
              <a:gd name="connsiteY12" fmla="*/ 520700 h 1441450"/>
              <a:gd name="connsiteX13" fmla="*/ 444500 w 2273300"/>
              <a:gd name="connsiteY1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41450">
                <a:moveTo>
                  <a:pt x="444500" y="0"/>
                </a:moveTo>
                <a:lnTo>
                  <a:pt x="1854200" y="6350"/>
                </a:lnTo>
                <a:lnTo>
                  <a:pt x="1854200" y="603250"/>
                </a:lnTo>
                <a:lnTo>
                  <a:pt x="2273300" y="749300"/>
                </a:lnTo>
                <a:lnTo>
                  <a:pt x="1841500" y="939800"/>
                </a:lnTo>
                <a:lnTo>
                  <a:pt x="1828800" y="1416050"/>
                </a:lnTo>
                <a:lnTo>
                  <a:pt x="1320800" y="1409700"/>
                </a:lnTo>
                <a:lnTo>
                  <a:pt x="1149350" y="952500"/>
                </a:lnTo>
                <a:lnTo>
                  <a:pt x="927100" y="1441450"/>
                </a:lnTo>
                <a:lnTo>
                  <a:pt x="463550" y="1428750"/>
                </a:lnTo>
                <a:lnTo>
                  <a:pt x="463550" y="946150"/>
                </a:lnTo>
                <a:lnTo>
                  <a:pt x="0" y="755650"/>
                </a:lnTo>
                <a:lnTo>
                  <a:pt x="457200" y="520700"/>
                </a:lnTo>
                <a:lnTo>
                  <a:pt x="44450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12" descr="http://2.bp.blogspot.com/-9UcQPlI-VK4/VZTDyujophI/AAAAAAAADeQ/4XT97OtbUlM/s1600/%25D0%25B7%25D0%25B0%25D0%25B9%25D0%25BA%25D0%25B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470" y="3993498"/>
            <a:ext cx="1879080" cy="27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hlinkshowjump?jump=nextslide">
                <a:snd r:embed="rId6" name="chimes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hlinkshowjump?jump=nextslide">
                <a:snd r:embed="rId6" name="chimes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ва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во</a:t>
              </a: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крас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32713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олилиния 3"/>
          <p:cNvSpPr/>
          <p:nvPr/>
        </p:nvSpPr>
        <p:spPr>
          <a:xfrm>
            <a:off x="2701726" y="3953543"/>
            <a:ext cx="1962271" cy="1485022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1841177" y="2455201"/>
            <a:ext cx="1627918" cy="1511659"/>
          </a:xfrm>
          <a:custGeom>
            <a:avLst/>
            <a:gdLst>
              <a:gd name="connsiteX0" fmla="*/ 0 w 1885950"/>
              <a:gd name="connsiteY0" fmla="*/ 6350 h 1441450"/>
              <a:gd name="connsiteX1" fmla="*/ 495300 w 1885950"/>
              <a:gd name="connsiteY1" fmla="*/ 0 h 1441450"/>
              <a:gd name="connsiteX2" fmla="*/ 673100 w 1885950"/>
              <a:gd name="connsiteY2" fmla="*/ 508000 h 1441450"/>
              <a:gd name="connsiteX3" fmla="*/ 895350 w 1885950"/>
              <a:gd name="connsiteY3" fmla="*/ 31750 h 1441450"/>
              <a:gd name="connsiteX4" fmla="*/ 1435100 w 1885950"/>
              <a:gd name="connsiteY4" fmla="*/ 38100 h 1441450"/>
              <a:gd name="connsiteX5" fmla="*/ 1435100 w 1885950"/>
              <a:gd name="connsiteY5" fmla="*/ 533400 h 1441450"/>
              <a:gd name="connsiteX6" fmla="*/ 1885950 w 1885950"/>
              <a:gd name="connsiteY6" fmla="*/ 704850 h 1441450"/>
              <a:gd name="connsiteX7" fmla="*/ 1441450 w 1885950"/>
              <a:gd name="connsiteY7" fmla="*/ 889000 h 1441450"/>
              <a:gd name="connsiteX8" fmla="*/ 1441450 w 1885950"/>
              <a:gd name="connsiteY8" fmla="*/ 1441450 h 1441450"/>
              <a:gd name="connsiteX9" fmla="*/ 908050 w 1885950"/>
              <a:gd name="connsiteY9" fmla="*/ 1441450 h 1441450"/>
              <a:gd name="connsiteX10" fmla="*/ 717550 w 1885950"/>
              <a:gd name="connsiteY10" fmla="*/ 939800 h 1441450"/>
              <a:gd name="connsiteX11" fmla="*/ 495300 w 1885950"/>
              <a:gd name="connsiteY11" fmla="*/ 1435100 h 1441450"/>
              <a:gd name="connsiteX12" fmla="*/ 6350 w 1885950"/>
              <a:gd name="connsiteY12" fmla="*/ 1435100 h 1441450"/>
              <a:gd name="connsiteX13" fmla="*/ 0 w 1885950"/>
              <a:gd name="connsiteY13" fmla="*/ 635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5950" h="1441450">
                <a:moveTo>
                  <a:pt x="0" y="6350"/>
                </a:moveTo>
                <a:lnTo>
                  <a:pt x="495300" y="0"/>
                </a:lnTo>
                <a:lnTo>
                  <a:pt x="673100" y="508000"/>
                </a:lnTo>
                <a:lnTo>
                  <a:pt x="895350" y="31750"/>
                </a:lnTo>
                <a:lnTo>
                  <a:pt x="1435100" y="38100"/>
                </a:lnTo>
                <a:lnTo>
                  <a:pt x="1435100" y="533400"/>
                </a:lnTo>
                <a:lnTo>
                  <a:pt x="1885950" y="704850"/>
                </a:lnTo>
                <a:lnTo>
                  <a:pt x="1441450" y="889000"/>
                </a:lnTo>
                <a:lnTo>
                  <a:pt x="1441450" y="1441450"/>
                </a:lnTo>
                <a:lnTo>
                  <a:pt x="908050" y="1441450"/>
                </a:lnTo>
                <a:lnTo>
                  <a:pt x="717550" y="939800"/>
                </a:lnTo>
                <a:lnTo>
                  <a:pt x="495300" y="1435100"/>
                </a:lnTo>
                <a:lnTo>
                  <a:pt x="6350" y="1435100"/>
                </a:lnTo>
                <a:cubicBezTo>
                  <a:pt x="4233" y="958850"/>
                  <a:pt x="2117" y="482600"/>
                  <a:pt x="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3074449" y="2002370"/>
            <a:ext cx="1211346" cy="2430642"/>
          </a:xfrm>
          <a:custGeom>
            <a:avLst/>
            <a:gdLst>
              <a:gd name="connsiteX0" fmla="*/ 0 w 1403350"/>
              <a:gd name="connsiteY0" fmla="*/ 469900 h 2317750"/>
              <a:gd name="connsiteX1" fmla="*/ 482600 w 1403350"/>
              <a:gd name="connsiteY1" fmla="*/ 476250 h 2317750"/>
              <a:gd name="connsiteX2" fmla="*/ 698500 w 1403350"/>
              <a:gd name="connsiteY2" fmla="*/ 0 h 2317750"/>
              <a:gd name="connsiteX3" fmla="*/ 869950 w 1403350"/>
              <a:gd name="connsiteY3" fmla="*/ 450850 h 2317750"/>
              <a:gd name="connsiteX4" fmla="*/ 1384300 w 1403350"/>
              <a:gd name="connsiteY4" fmla="*/ 450850 h 2317750"/>
              <a:gd name="connsiteX5" fmla="*/ 1384300 w 1403350"/>
              <a:gd name="connsiteY5" fmla="*/ 1035050 h 2317750"/>
              <a:gd name="connsiteX6" fmla="*/ 920750 w 1403350"/>
              <a:gd name="connsiteY6" fmla="*/ 1219200 h 2317750"/>
              <a:gd name="connsiteX7" fmla="*/ 1397000 w 1403350"/>
              <a:gd name="connsiteY7" fmla="*/ 1416050 h 2317750"/>
              <a:gd name="connsiteX8" fmla="*/ 1403350 w 1403350"/>
              <a:gd name="connsiteY8" fmla="*/ 1879600 h 2317750"/>
              <a:gd name="connsiteX9" fmla="*/ 920750 w 1403350"/>
              <a:gd name="connsiteY9" fmla="*/ 1860550 h 2317750"/>
              <a:gd name="connsiteX10" fmla="*/ 730250 w 1403350"/>
              <a:gd name="connsiteY10" fmla="*/ 2317750 h 2317750"/>
              <a:gd name="connsiteX11" fmla="*/ 476250 w 1403350"/>
              <a:gd name="connsiteY11" fmla="*/ 1866900 h 2317750"/>
              <a:gd name="connsiteX12" fmla="*/ 12700 w 1403350"/>
              <a:gd name="connsiteY12" fmla="*/ 1873250 h 2317750"/>
              <a:gd name="connsiteX13" fmla="*/ 12700 w 1403350"/>
              <a:gd name="connsiteY13" fmla="*/ 1308100 h 2317750"/>
              <a:gd name="connsiteX14" fmla="*/ 450850 w 1403350"/>
              <a:gd name="connsiteY14" fmla="*/ 1136650 h 2317750"/>
              <a:gd name="connsiteX15" fmla="*/ 0 w 1403350"/>
              <a:gd name="connsiteY15" fmla="*/ 965200 h 2317750"/>
              <a:gd name="connsiteX16" fmla="*/ 0 w 1403350"/>
              <a:gd name="connsiteY16" fmla="*/ 46990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350" h="2317750">
                <a:moveTo>
                  <a:pt x="0" y="469900"/>
                </a:moveTo>
                <a:lnTo>
                  <a:pt x="482600" y="476250"/>
                </a:lnTo>
                <a:lnTo>
                  <a:pt x="698500" y="0"/>
                </a:lnTo>
                <a:lnTo>
                  <a:pt x="869950" y="450850"/>
                </a:lnTo>
                <a:lnTo>
                  <a:pt x="1384300" y="450850"/>
                </a:lnTo>
                <a:lnTo>
                  <a:pt x="1384300" y="1035050"/>
                </a:lnTo>
                <a:lnTo>
                  <a:pt x="920750" y="1219200"/>
                </a:lnTo>
                <a:lnTo>
                  <a:pt x="1397000" y="1416050"/>
                </a:lnTo>
                <a:cubicBezTo>
                  <a:pt x="1399117" y="1570567"/>
                  <a:pt x="1401233" y="1725083"/>
                  <a:pt x="1403350" y="1879600"/>
                </a:cubicBezTo>
                <a:lnTo>
                  <a:pt x="920750" y="1860550"/>
                </a:lnTo>
                <a:lnTo>
                  <a:pt x="730250" y="2317750"/>
                </a:lnTo>
                <a:lnTo>
                  <a:pt x="476250" y="1866900"/>
                </a:lnTo>
                <a:lnTo>
                  <a:pt x="12700" y="1873250"/>
                </a:lnTo>
                <a:lnTo>
                  <a:pt x="12700" y="1308100"/>
                </a:lnTo>
                <a:lnTo>
                  <a:pt x="450850" y="1136650"/>
                </a:lnTo>
                <a:lnTo>
                  <a:pt x="0" y="965200"/>
                </a:lnTo>
                <a:lnTo>
                  <a:pt x="0" y="4699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олилиния 7"/>
          <p:cNvSpPr/>
          <p:nvPr/>
        </p:nvSpPr>
        <p:spPr>
          <a:xfrm>
            <a:off x="3880186" y="2468520"/>
            <a:ext cx="1622437" cy="1524978"/>
          </a:xfrm>
          <a:custGeom>
            <a:avLst/>
            <a:gdLst>
              <a:gd name="connsiteX0" fmla="*/ 450850 w 1879600"/>
              <a:gd name="connsiteY0" fmla="*/ 12700 h 1454150"/>
              <a:gd name="connsiteX1" fmla="*/ 977900 w 1879600"/>
              <a:gd name="connsiteY1" fmla="*/ 0 h 1454150"/>
              <a:gd name="connsiteX2" fmla="*/ 1162050 w 1879600"/>
              <a:gd name="connsiteY2" fmla="*/ 482600 h 1454150"/>
              <a:gd name="connsiteX3" fmla="*/ 1346200 w 1879600"/>
              <a:gd name="connsiteY3" fmla="*/ 0 h 1454150"/>
              <a:gd name="connsiteX4" fmla="*/ 1879600 w 1879600"/>
              <a:gd name="connsiteY4" fmla="*/ 0 h 1454150"/>
              <a:gd name="connsiteX5" fmla="*/ 1873250 w 1879600"/>
              <a:gd name="connsiteY5" fmla="*/ 1422400 h 1454150"/>
              <a:gd name="connsiteX6" fmla="*/ 1352550 w 1879600"/>
              <a:gd name="connsiteY6" fmla="*/ 1416050 h 1454150"/>
              <a:gd name="connsiteX7" fmla="*/ 1168400 w 1879600"/>
              <a:gd name="connsiteY7" fmla="*/ 965200 h 1454150"/>
              <a:gd name="connsiteX8" fmla="*/ 908050 w 1879600"/>
              <a:gd name="connsiteY8" fmla="*/ 1454150 h 1454150"/>
              <a:gd name="connsiteX9" fmla="*/ 469900 w 1879600"/>
              <a:gd name="connsiteY9" fmla="*/ 1441450 h 1454150"/>
              <a:gd name="connsiteX10" fmla="*/ 469900 w 1879600"/>
              <a:gd name="connsiteY10" fmla="*/ 971550 h 1454150"/>
              <a:gd name="connsiteX11" fmla="*/ 0 w 1879600"/>
              <a:gd name="connsiteY11" fmla="*/ 774700 h 1454150"/>
              <a:gd name="connsiteX12" fmla="*/ 457200 w 1879600"/>
              <a:gd name="connsiteY12" fmla="*/ 590550 h 1454150"/>
              <a:gd name="connsiteX13" fmla="*/ 450850 w 1879600"/>
              <a:gd name="connsiteY13" fmla="*/ 1270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600" h="1454150">
                <a:moveTo>
                  <a:pt x="450850" y="12700"/>
                </a:moveTo>
                <a:lnTo>
                  <a:pt x="977900" y="0"/>
                </a:lnTo>
                <a:lnTo>
                  <a:pt x="1162050" y="482600"/>
                </a:lnTo>
                <a:lnTo>
                  <a:pt x="1346200" y="0"/>
                </a:lnTo>
                <a:lnTo>
                  <a:pt x="1879600" y="0"/>
                </a:lnTo>
                <a:cubicBezTo>
                  <a:pt x="1877483" y="474133"/>
                  <a:pt x="1875367" y="948267"/>
                  <a:pt x="1873250" y="1422400"/>
                </a:cubicBezTo>
                <a:lnTo>
                  <a:pt x="1352550" y="1416050"/>
                </a:lnTo>
                <a:lnTo>
                  <a:pt x="1168400" y="965200"/>
                </a:lnTo>
                <a:lnTo>
                  <a:pt x="908050" y="1454150"/>
                </a:lnTo>
                <a:lnTo>
                  <a:pt x="469900" y="1441450"/>
                </a:lnTo>
                <a:lnTo>
                  <a:pt x="469900" y="971550"/>
                </a:lnTo>
                <a:lnTo>
                  <a:pt x="0" y="774700"/>
                </a:lnTo>
                <a:lnTo>
                  <a:pt x="457200" y="590550"/>
                </a:lnTo>
                <a:cubicBezTo>
                  <a:pt x="455083" y="397933"/>
                  <a:pt x="452967" y="205317"/>
                  <a:pt x="450850" y="127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олилиния 9"/>
          <p:cNvSpPr/>
          <p:nvPr/>
        </p:nvSpPr>
        <p:spPr>
          <a:xfrm>
            <a:off x="2685283" y="990158"/>
            <a:ext cx="1962271" cy="1511659"/>
          </a:xfrm>
          <a:custGeom>
            <a:avLst/>
            <a:gdLst>
              <a:gd name="connsiteX0" fmla="*/ 444500 w 2273300"/>
              <a:gd name="connsiteY0" fmla="*/ 0 h 1441450"/>
              <a:gd name="connsiteX1" fmla="*/ 1854200 w 2273300"/>
              <a:gd name="connsiteY1" fmla="*/ 6350 h 1441450"/>
              <a:gd name="connsiteX2" fmla="*/ 1854200 w 2273300"/>
              <a:gd name="connsiteY2" fmla="*/ 603250 h 1441450"/>
              <a:gd name="connsiteX3" fmla="*/ 2273300 w 2273300"/>
              <a:gd name="connsiteY3" fmla="*/ 749300 h 1441450"/>
              <a:gd name="connsiteX4" fmla="*/ 1841500 w 2273300"/>
              <a:gd name="connsiteY4" fmla="*/ 939800 h 1441450"/>
              <a:gd name="connsiteX5" fmla="*/ 1828800 w 2273300"/>
              <a:gd name="connsiteY5" fmla="*/ 1416050 h 1441450"/>
              <a:gd name="connsiteX6" fmla="*/ 1320800 w 2273300"/>
              <a:gd name="connsiteY6" fmla="*/ 1409700 h 1441450"/>
              <a:gd name="connsiteX7" fmla="*/ 1149350 w 2273300"/>
              <a:gd name="connsiteY7" fmla="*/ 952500 h 1441450"/>
              <a:gd name="connsiteX8" fmla="*/ 927100 w 2273300"/>
              <a:gd name="connsiteY8" fmla="*/ 1441450 h 1441450"/>
              <a:gd name="connsiteX9" fmla="*/ 463550 w 2273300"/>
              <a:gd name="connsiteY9" fmla="*/ 1428750 h 1441450"/>
              <a:gd name="connsiteX10" fmla="*/ 463550 w 2273300"/>
              <a:gd name="connsiteY10" fmla="*/ 946150 h 1441450"/>
              <a:gd name="connsiteX11" fmla="*/ 0 w 2273300"/>
              <a:gd name="connsiteY11" fmla="*/ 755650 h 1441450"/>
              <a:gd name="connsiteX12" fmla="*/ 457200 w 2273300"/>
              <a:gd name="connsiteY12" fmla="*/ 520700 h 1441450"/>
              <a:gd name="connsiteX13" fmla="*/ 444500 w 2273300"/>
              <a:gd name="connsiteY1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41450">
                <a:moveTo>
                  <a:pt x="444500" y="0"/>
                </a:moveTo>
                <a:lnTo>
                  <a:pt x="1854200" y="6350"/>
                </a:lnTo>
                <a:lnTo>
                  <a:pt x="1854200" y="603250"/>
                </a:lnTo>
                <a:lnTo>
                  <a:pt x="2273300" y="749300"/>
                </a:lnTo>
                <a:lnTo>
                  <a:pt x="1841500" y="939800"/>
                </a:lnTo>
                <a:lnTo>
                  <a:pt x="1828800" y="1416050"/>
                </a:lnTo>
                <a:lnTo>
                  <a:pt x="1320800" y="1409700"/>
                </a:lnTo>
                <a:lnTo>
                  <a:pt x="1149350" y="952500"/>
                </a:lnTo>
                <a:lnTo>
                  <a:pt x="927100" y="1441450"/>
                </a:lnTo>
                <a:lnTo>
                  <a:pt x="463550" y="1428750"/>
                </a:lnTo>
                <a:lnTo>
                  <a:pt x="463550" y="946150"/>
                </a:lnTo>
                <a:lnTo>
                  <a:pt x="0" y="755650"/>
                </a:lnTo>
                <a:lnTo>
                  <a:pt x="457200" y="520700"/>
                </a:lnTo>
                <a:lnTo>
                  <a:pt x="44450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12" descr="http://2.bp.blogspot.com/-9UcQPlI-VK4/VZTDyujophI/AAAAAAAADeQ/4XT97OtbUlM/s1600/%25D0%25B7%25D0%25B0%25D0%25B9%25D0%25BA%25D0%25B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470" y="3993498"/>
            <a:ext cx="1879080" cy="27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hlinkshowjump?jump=nextslide">
                <a:snd r:embed="rId9" name="chimes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hlinkshowjump?jump=nextslide">
                <a:snd r:embed="rId9" name="chimes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ка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во</a:t>
              </a: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сказ- …</a:t>
            </a:r>
          </a:p>
        </p:txBody>
      </p:sp>
    </p:spTree>
    <p:extLst>
      <p:ext uri="{BB962C8B-B14F-4D97-AF65-F5344CB8AC3E}">
        <p14:creationId xmlns:p14="http://schemas.microsoft.com/office/powerpoint/2010/main" val="34627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143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Тренажёр Учимся читать   литературное чтение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читать-9</dc:title>
  <dc:creator>Фокина Лидия Петровна</dc:creator>
  <cp:keywords>Тренажёр</cp:keywords>
  <cp:lastModifiedBy>acer</cp:lastModifiedBy>
  <cp:revision>18</cp:revision>
  <dcterms:created xsi:type="dcterms:W3CDTF">2016-06-30T14:42:46Z</dcterms:created>
  <dcterms:modified xsi:type="dcterms:W3CDTF">2017-08-05T12:32:03Z</dcterms:modified>
</cp:coreProperties>
</file>