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5" r:id="rId8"/>
    <p:sldId id="264" r:id="rId9"/>
    <p:sldId id="263" r:id="rId10"/>
    <p:sldId id="266" r:id="rId11"/>
    <p:sldId id="267" r:id="rId12"/>
    <p:sldId id="272" r:id="rId13"/>
    <p:sldId id="271" r:id="rId14"/>
    <p:sldId id="270" r:id="rId15"/>
    <p:sldId id="269" r:id="rId16"/>
    <p:sldId id="273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BD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568" autoAdjust="0"/>
  </p:normalViewPr>
  <p:slideViewPr>
    <p:cSldViewPr>
      <p:cViewPr varScale="1">
        <p:scale>
          <a:sx n="68" d="100"/>
          <a:sy n="68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cdn01.ru/files/users/images/6e/d6/6ed6e83723f65b2c4e269360b3590487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857500" cy="3695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8DEB-31B2-4877-ABCC-C1DBEC71D512}" type="datetimeFigureOut">
              <a:rPr lang="ru-RU" smtClean="0"/>
              <a:pPr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A8C-860E-44E0-99D2-91A75589B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-2" y="0"/>
            <a:ext cx="9144001" cy="6859588"/>
          </a:xfrm>
          <a:prstGeom prst="frame">
            <a:avLst>
              <a:gd name="adj1" fmla="val 2156"/>
            </a:avLst>
          </a:prstGeom>
          <a:gradFill>
            <a:gsLst>
              <a:gs pos="0">
                <a:srgbClr val="00B0F0"/>
              </a:gs>
              <a:gs pos="21001">
                <a:srgbClr val="0819FB"/>
              </a:gs>
              <a:gs pos="35001">
                <a:schemeClr val="accent5">
                  <a:lumMod val="60000"/>
                  <a:lumOff val="40000"/>
                </a:schemeClr>
              </a:gs>
              <a:gs pos="52000">
                <a:srgbClr val="FFFF00"/>
              </a:gs>
              <a:gs pos="73000">
                <a:srgbClr val="00B050"/>
              </a:gs>
              <a:gs pos="88000">
                <a:srgbClr val="FFFF00"/>
              </a:gs>
              <a:gs pos="100000">
                <a:srgbClr val="4BD32B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4/112/965/112965282_large_4__6_.png" TargetMode="External"/><Relationship Id="rId13" Type="http://schemas.openxmlformats.org/officeDocument/2006/relationships/hyperlink" Target="http://3.bp.blogspot.com/-H3DrURX-pQQ/VhYyM86sJYI/AAAAAAAAUc0/Grc900DiO_Q/s1600/4kWEN7GlBR%5b1%5d.png" TargetMode="External"/><Relationship Id="rId18" Type="http://schemas.openxmlformats.org/officeDocument/2006/relationships/hyperlink" Target="http://img1.liveinternet.ru/images/attach/c/8/102/38/102038443_ruybka_5.png" TargetMode="External"/><Relationship Id="rId3" Type="http://schemas.openxmlformats.org/officeDocument/2006/relationships/hyperlink" Target="http://cdn01.ru/files/users/images/6e/d6/6ed6e83723f65b2c4e269360b3590487.png" TargetMode="External"/><Relationship Id="rId21" Type="http://schemas.openxmlformats.org/officeDocument/2006/relationships/slide" Target="slide2.xml"/><Relationship Id="rId7" Type="http://schemas.openxmlformats.org/officeDocument/2006/relationships/hyperlink" Target="http://farisagi.ru/upload/images/news/1.png" TargetMode="External"/><Relationship Id="rId12" Type="http://schemas.openxmlformats.org/officeDocument/2006/relationships/hyperlink" Target="http://nachalo4ka.ru/wp-content/uploads/2014/10/indyuk.png" TargetMode="External"/><Relationship Id="rId17" Type="http://schemas.openxmlformats.org/officeDocument/2006/relationships/hyperlink" Target="http://boombob.ru/img/picture/Jul/08/4607270f96fb6063b3cb0acd066a13df/10.jpg" TargetMode="External"/><Relationship Id="rId2" Type="http://schemas.openxmlformats.org/officeDocument/2006/relationships/hyperlink" Target="http://cliparts.co/cliparts/qTB/obR/qTBobRr6c.jpg" TargetMode="External"/><Relationship Id="rId16" Type="http://schemas.openxmlformats.org/officeDocument/2006/relationships/hyperlink" Target="http://stat17.privet.ru/lr/0a102af63597932b9020101ce5bb0389" TargetMode="External"/><Relationship Id="rId20" Type="http://schemas.openxmlformats.org/officeDocument/2006/relationships/hyperlink" Target="http://verniedruzaj.ucoz.ru/screenshot3/tm_igr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4308/fot462.cc/0_3b40d_74a21b9e_L" TargetMode="External"/><Relationship Id="rId11" Type="http://schemas.openxmlformats.org/officeDocument/2006/relationships/hyperlink" Target="http://img0.liveinternet.ru/images/attach/c/10/109/876/109876684_stickerenfantelephantpapillons.jpg" TargetMode="External"/><Relationship Id="rId5" Type="http://schemas.openxmlformats.org/officeDocument/2006/relationships/hyperlink" Target="https://ds02.infourok.ru/uploads/ex/08d3/000636da-c296b791/hello_html_664138ff.png" TargetMode="External"/><Relationship Id="rId15" Type="http://schemas.openxmlformats.org/officeDocument/2006/relationships/hyperlink" Target="http://img1.liveinternet.ru/images/attach/c/0/63/177/63177015_1282745873_13.png" TargetMode="External"/><Relationship Id="rId10" Type="http://schemas.openxmlformats.org/officeDocument/2006/relationships/hyperlink" Target="http://img0.liveinternet.ru/images/attach/b/4/112/965/112965376_4.png" TargetMode="External"/><Relationship Id="rId19" Type="http://schemas.openxmlformats.org/officeDocument/2006/relationships/hyperlink" Target="http://s4.pic4you.ru/y2014/04-04/12216/4307067.png" TargetMode="External"/><Relationship Id="rId4" Type="http://schemas.openxmlformats.org/officeDocument/2006/relationships/hyperlink" Target="http://galerey-room.ru/images/001702_1419369422.png" TargetMode="External"/><Relationship Id="rId9" Type="http://schemas.openxmlformats.org/officeDocument/2006/relationships/hyperlink" Target="http://img0.liveinternet.ru/images/attach/c/11/117/120/117120618________0005__16_.png" TargetMode="External"/><Relationship Id="rId14" Type="http://schemas.openxmlformats.org/officeDocument/2006/relationships/hyperlink" Target="http://funforkids.ru/pictures/kids/kids194.png" TargetMode="External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01024" y="6143644"/>
            <a:ext cx="642942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14282" y="6072206"/>
            <a:ext cx="428628" cy="571504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1428736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ot Leopold" pitchFamily="2" charset="0"/>
              </a:rPr>
              <a:t>«Незнайка- художник»</a:t>
            </a:r>
          </a:p>
        </p:txBody>
      </p:sp>
      <p:pic>
        <p:nvPicPr>
          <p:cNvPr id="11" name="Picture 2" descr="http://cdn01.ru/files/users/images/6e/d6/6ed6e83723f65b2c4e269360b359048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357430"/>
            <a:ext cx="2375130" cy="3071834"/>
          </a:xfrm>
          <a:prstGeom prst="rect">
            <a:avLst/>
          </a:prstGeom>
          <a:noFill/>
        </p:spPr>
      </p:pic>
      <p:pic>
        <p:nvPicPr>
          <p:cNvPr id="17410" name="Picture 2" descr="http://img0.liveinternet.ru/images/attach/c/11/117/120/117120618________0005__16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400430"/>
            <a:ext cx="1853028" cy="1457330"/>
          </a:xfrm>
          <a:prstGeom prst="rect">
            <a:avLst/>
          </a:prstGeom>
          <a:noFill/>
        </p:spPr>
      </p:pic>
      <p:pic>
        <p:nvPicPr>
          <p:cNvPr id="15" name="Picture 2" descr="http://img0.liveinternet.ru/images/attach/c/11/117/120/117120618________0005__16_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1428728" y="3429000"/>
            <a:ext cx="1853028" cy="145733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282" y="121442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Тренажёр по обучению грамоте для 1 класса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4016602" y="4072637"/>
            <a:ext cx="1844594" cy="24996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 flipH="1">
            <a:off x="4013290" y="4072637"/>
            <a:ext cx="1844594" cy="24996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3786182" y="3429000"/>
            <a:ext cx="2286014" cy="432048"/>
            <a:chOff x="4714879" y="2714620"/>
            <a:chExt cx="2286014" cy="43204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714879" y="2714620"/>
              <a:ext cx="2286014" cy="432048"/>
              <a:chOff x="4714879" y="2714620"/>
              <a:chExt cx="2286014" cy="432048"/>
            </a:xfrm>
          </p:grpSpPr>
          <p:grpSp>
            <p:nvGrpSpPr>
              <p:cNvPr id="7" name="Группа 17"/>
              <p:cNvGrpSpPr/>
              <p:nvPr/>
            </p:nvGrpSpPr>
            <p:grpSpPr>
              <a:xfrm>
                <a:off x="4714879" y="2714620"/>
                <a:ext cx="1348737" cy="432048"/>
                <a:chOff x="5429259" y="3429000"/>
                <a:chExt cx="1348737" cy="432048"/>
              </a:xfrm>
            </p:grpSpPr>
            <p:grpSp>
              <p:nvGrpSpPr>
                <p:cNvPr id="8" name="Группа 20"/>
                <p:cNvGrpSpPr/>
                <p:nvPr/>
              </p:nvGrpSpPr>
              <p:grpSpPr>
                <a:xfrm>
                  <a:off x="5429259" y="342900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23" name="Прямоугольный треугольник 22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33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Прямоугольный треугольник 23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Прямоугольник 21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6072198" y="2714620"/>
                <a:ext cx="928695" cy="428791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ый треугольник 33"/>
            <p:cNvSpPr/>
            <p:nvPr/>
          </p:nvSpPr>
          <p:spPr>
            <a:xfrm rot="10800000">
              <a:off x="6072198" y="2714620"/>
              <a:ext cx="928695" cy="428791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86181" y="2000240"/>
            <a:ext cx="2286017" cy="432048"/>
            <a:chOff x="4714876" y="2000240"/>
            <a:chExt cx="2286017" cy="432048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4714876" y="2000240"/>
              <a:ext cx="2286017" cy="432048"/>
              <a:chOff x="4714876" y="2000240"/>
              <a:chExt cx="2286017" cy="432048"/>
            </a:xfrm>
          </p:grpSpPr>
          <p:grpSp>
            <p:nvGrpSpPr>
              <p:cNvPr id="2" name="Группа 11"/>
              <p:cNvGrpSpPr/>
              <p:nvPr/>
            </p:nvGrpSpPr>
            <p:grpSpPr>
              <a:xfrm>
                <a:off x="4714876" y="2000240"/>
                <a:ext cx="1348740" cy="432048"/>
                <a:chOff x="5429256" y="3429000"/>
                <a:chExt cx="1348740" cy="432048"/>
              </a:xfrm>
            </p:grpSpPr>
            <p:grpSp>
              <p:nvGrpSpPr>
                <p:cNvPr id="3" name="Группа 7"/>
                <p:cNvGrpSpPr/>
                <p:nvPr/>
              </p:nvGrpSpPr>
              <p:grpSpPr>
                <a:xfrm>
                  <a:off x="5429256" y="3429000"/>
                  <a:ext cx="928698" cy="428791"/>
                  <a:chOff x="3851917" y="1340768"/>
                  <a:chExt cx="914403" cy="626368"/>
                </a:xfrm>
              </p:grpSpPr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рямоугольный треугольник 9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Прямоугольник 10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ый треугольник 36"/>
              <p:cNvSpPr/>
              <p:nvPr/>
            </p:nvSpPr>
            <p:spPr>
              <a:xfrm rot="10800000">
                <a:off x="6072198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ый треугольник 37"/>
            <p:cNvSpPr/>
            <p:nvPr/>
          </p:nvSpPr>
          <p:spPr>
            <a:xfrm>
              <a:off x="6072198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86182" y="2714620"/>
            <a:ext cx="2286014" cy="432048"/>
            <a:chOff x="4714879" y="3429000"/>
            <a:chExt cx="2286014" cy="43204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714879" y="3429000"/>
              <a:ext cx="2286014" cy="432048"/>
              <a:chOff x="4714879" y="3429000"/>
              <a:chExt cx="2286014" cy="432048"/>
            </a:xfrm>
          </p:grpSpPr>
          <p:grpSp>
            <p:nvGrpSpPr>
              <p:cNvPr id="12" name="Группа 24"/>
              <p:cNvGrpSpPr/>
              <p:nvPr/>
            </p:nvGrpSpPr>
            <p:grpSpPr>
              <a:xfrm>
                <a:off x="4714879" y="3429000"/>
                <a:ext cx="1348737" cy="432048"/>
                <a:chOff x="5429259" y="3429000"/>
                <a:chExt cx="1348737" cy="432048"/>
              </a:xfrm>
            </p:grpSpPr>
            <p:grpSp>
              <p:nvGrpSpPr>
                <p:cNvPr id="14" name="Группа 27"/>
                <p:cNvGrpSpPr/>
                <p:nvPr/>
              </p:nvGrpSpPr>
              <p:grpSpPr>
                <a:xfrm>
                  <a:off x="5429259" y="342900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30" name="Прямоугольный треугольник 29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33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рямоугольный треугольник 30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1" name="Прямоугольный треугольник 40"/>
              <p:cNvSpPr/>
              <p:nvPr/>
            </p:nvSpPr>
            <p:spPr>
              <a:xfrm rot="10800000">
                <a:off x="6072198" y="342900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рямоугольный треугольник 41"/>
            <p:cNvSpPr/>
            <p:nvPr/>
          </p:nvSpPr>
          <p:spPr>
            <a:xfrm>
              <a:off x="6072198" y="342900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блако 44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кукла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11 -0.03912 C 0.49774 -0.03796 0.50937 -0.03634 0.52135 -0.03518 C 0.5243 -0.03449 0.52881 -0.0368 0.53003 -0.02731 C 0.52968 -0.01921 0.52951 -0.0169 0.52708 -0.01227 C 0.51788 -0.01296 0.50607 -0.00926 0.49618 -0.01643 C 0.4901 -0.01504 0.48906 -0.01782 0.48645 -0.00578 C 0.48663 -0.00208 0.48628 0.00209 0.4868 0.00533 C 0.48697 0.00556 0.49861 0.0088 0.5 0.00903 C 0.52135 0.0125 0.5217 0.01181 0.54409 0.0132 C 0.54583 0.01412 0.54739 0.01389 0.54895 0.01597 C 0.55295 0.02176 0.54583 0.03912 0.54357 0.04005 C 0.54062 0.04121 0.5375 0.04097 0.53437 0.04144 C 0.53281 0.03889 0.53107 0.0375 0.52968 0.03472 C 0.52274 0.03588 0.51597 0.0375 0.5092 0.03866 C 0.5026 0.04329 0.49548 0.0382 0.48888 0.04283 C 0.48819 0.04746 0.48715 0.05255 0.48836 0.05741 C 0.48871 0.05857 0.48923 0.05834 0.48993 0.0588 C 0.49583 0.06644 0.49166 0.06227 0.49513 0.06551 C 0.5 0.05903 0.50833 0.05972 0.51354 0.0588 C 0.51736 0.05347 0.52083 0.05463 0.52465 0.05232 C 0.52812 0.04514 0.52743 0.0419 0.52968 0.04954 C 0.52986 0.05047 0.5302 0.05232 0.53055 0.05347 C 0.53211 0.06875 0.54184 0.05949 0.54756 0.06019 C 0.55729 0.06204 0.56684 0.06273 0.57656 0.06412 C 0.57934 0.06528 0.58194 0.06528 0.58437 0.06945 C 0.58576 0.07523 0.5875 0.07755 0.58836 0.08426 C 0.58472 0.11343 0.56631 0.09005 0.5552 0.08982 C 0.54965 0.08449 0.5552 0.08912 0.54843 0.08565 C 0.54635 0.08449 0.54444 0.08148 0.54218 0.08056 C 0.52638 0.06551 0.54027 0.07778 0.49861 0.07894 C 0.49878 0.08102 0.50086 0.08889 0.50138 0.08982 C 0.50225 0.09144 0.50434 0.09236 0.50434 0.0926 C 0.50798 0.09908 0.50954 0.09722 0.5151 0.09769 C 0.52482 0.09931 0.53489 0.09931 0.54461 0.10301 C 0.55173 0.11829 0.5585 0.12153 0.56736 0.12477 C 0.56631 0.13773 0.56475 0.13704 0.56059 0.13959 C 0.55902 0.13797 0.55746 0.13565 0.55572 0.13403 C 0.55 0.12292 0.54513 0.12547 0.53784 0.12477 C 0.5368 0.12292 0.53576 0.12269 0.53489 0.1206 C 0.53454 0.11968 0.53454 0.11736 0.53402 0.11667 C 0.53298 0.11482 0.53177 0.11505 0.53055 0.11389 C 0.52534 0.11412 0.52013 0.11528 0.5151 0.11528 C 0.51319 0.11528 0.51145 0.11459 0.50972 0.11389 C 0.50885 0.11343 0.50694 0.11135 0.50694 0.11158 C 0.5052 0.10695 0.50399 0.10371 0.50191 0.10185 C 0.49583 0.10417 0.49965 0.10301 0.49027 0.10301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3488994" y="4261289"/>
            <a:ext cx="2899810" cy="2239545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2" name="Группа 11"/>
          <p:cNvGrpSpPr/>
          <p:nvPr/>
        </p:nvGrpSpPr>
        <p:grpSpPr>
          <a:xfrm>
            <a:off x="4000496" y="2000240"/>
            <a:ext cx="1348740" cy="432048"/>
            <a:chOff x="5429256" y="3429000"/>
            <a:chExt cx="1348740" cy="432048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5429256" y="3429000"/>
              <a:ext cx="928698" cy="428791"/>
              <a:chOff x="3851917" y="1340768"/>
              <a:chExt cx="914403" cy="626368"/>
            </a:xfrm>
          </p:grpSpPr>
          <p:sp>
            <p:nvSpPr>
              <p:cNvPr id="9" name="Прямоугольный треугольник 8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ый треугольник 9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7"/>
          <p:cNvGrpSpPr/>
          <p:nvPr/>
        </p:nvGrpSpPr>
        <p:grpSpPr>
          <a:xfrm>
            <a:off x="4000496" y="2714620"/>
            <a:ext cx="1348737" cy="432048"/>
            <a:chOff x="5429259" y="3429000"/>
            <a:chExt cx="1348737" cy="432048"/>
          </a:xfrm>
        </p:grpSpPr>
        <p:grpSp>
          <p:nvGrpSpPr>
            <p:cNvPr id="8" name="Группа 20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24"/>
          <p:cNvGrpSpPr/>
          <p:nvPr/>
        </p:nvGrpSpPr>
        <p:grpSpPr>
          <a:xfrm>
            <a:off x="4000496" y="3429000"/>
            <a:ext cx="1348737" cy="432048"/>
            <a:chOff x="5429259" y="3429000"/>
            <a:chExt cx="1348737" cy="432048"/>
          </a:xfrm>
        </p:grpSpPr>
        <p:grpSp>
          <p:nvGrpSpPr>
            <p:cNvPr id="14" name="Группа 27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 flipH="1">
            <a:off x="3500430" y="4261289"/>
            <a:ext cx="2899810" cy="223954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sp>
        <p:nvSpPr>
          <p:cNvPr id="25" name="Облако 24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кот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2 -0.02893 C 0.44566 -0.03912 0.45156 -0.03125 0.46805 -0.03055 C 0.47031 -0.02893 0.4717 -0.0294 0.47256 -0.02268 C 0.47083 0.00672 0.47291 -0.01389 0.45052 -0.0118 C 0.44704 -0.0118 0.4434 -0.01065 0.43975 -0.01018 C 0.43888 -0.00995 0.43819 -0.00949 0.4375 -0.00879 C 0.43628 -0.00764 0.4342 -0.00555 0.4342 -0.00532 C 0.4309 0.01019 0.43211 0.01922 0.43854 0.02037 C 0.44947 0.02338 0.45989 0.0257 0.47083 0.02847 C 0.47447 0.03033 0.47552 0.02894 0.47621 0.03912 C 0.47222 0.06227 0.46388 0.05093 0.45451 0.05185 C 0.44982 0.05463 0.45104 0.07292 0.45451 0.07778 C 0.46284 0.08982 0.47291 0.08172 0.48229 0.08241 C 0.48697 0.08334 0.49392 0.07847 0.49635 0.0919 C 0.49513 0.11621 0.49097 0.10533 0.48107 0.10417 C 0.47413 0.10023 0.46996 0.10162 0.46215 0.10278 C 0.45937 0.10787 0.45885 0.11667 0.46215 0.12246 C 0.46267 0.12385 0.46562 0.12547 0.46614 0.1257 C 0.47413 0.14005 0.50607 0.13496 0.50781 0.13519 C 0.51736 0.13797 0.52691 0.13797 0.53628 0.14121 C 0.53767 0.15116 0.53506 0.15695 0.53194 0.16042 C 0.50694 0.15718 0.48211 0.15695 0.45711 0.15695 " pathEditMode="relative" rAng="0" ptsTypes="fffffffffffff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868148" y="4091566"/>
            <a:ext cx="2164373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3428992" y="2000240"/>
            <a:ext cx="2794666" cy="428791"/>
            <a:chOff x="3500429" y="2000240"/>
            <a:chExt cx="2794666" cy="428791"/>
          </a:xfrm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7"/>
            <p:cNvGrpSpPr/>
            <p:nvPr/>
          </p:nvGrpSpPr>
          <p:grpSpPr>
            <a:xfrm>
              <a:off x="3509012" y="2000240"/>
              <a:ext cx="2786083" cy="428791"/>
              <a:chOff x="3286116" y="2000240"/>
              <a:chExt cx="2786083" cy="428791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3428992" y="2714620"/>
            <a:ext cx="2794666" cy="428791"/>
            <a:chOff x="3500429" y="2000240"/>
            <a:chExt cx="2794666" cy="428791"/>
          </a:xfrm>
        </p:grpSpPr>
        <p:sp>
          <p:nvSpPr>
            <p:cNvPr id="41" name="Прямоугольный треугольник 4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7"/>
            <p:cNvGrpSpPr/>
            <p:nvPr/>
          </p:nvGrpSpPr>
          <p:grpSpPr>
            <a:xfrm>
              <a:off x="3509012" y="2000240"/>
              <a:ext cx="2786083" cy="428791"/>
              <a:chOff x="3286116" y="2000240"/>
              <a:chExt cx="2786083" cy="42879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6" name="Прямоугольный треугольник 45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ый треугольник 4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ый треугольник 42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49"/>
          <p:cNvGrpSpPr/>
          <p:nvPr/>
        </p:nvGrpSpPr>
        <p:grpSpPr>
          <a:xfrm>
            <a:off x="3428992" y="3429000"/>
            <a:ext cx="2794666" cy="428791"/>
            <a:chOff x="3500429" y="2000240"/>
            <a:chExt cx="2794666" cy="428791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37"/>
            <p:cNvGrpSpPr/>
            <p:nvPr/>
          </p:nvGrpSpPr>
          <p:grpSpPr>
            <a:xfrm>
              <a:off x="3509012" y="2000240"/>
              <a:ext cx="2786083" cy="428791"/>
              <a:chOff x="3286116" y="2000240"/>
              <a:chExt cx="2786083" cy="428791"/>
            </a:xfrm>
          </p:grpSpPr>
          <p:grpSp>
            <p:nvGrpSpPr>
              <p:cNvPr id="15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6" name="Прямоугольный треугольник 55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ый треугольник 5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рямоугольный треугольник 52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 bwMode="auto">
          <a:xfrm>
            <a:off x="3857620" y="4091566"/>
            <a:ext cx="2164373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sp>
        <p:nvSpPr>
          <p:cNvPr id="61" name="Облако 60"/>
          <p:cNvSpPr/>
          <p:nvPr/>
        </p:nvSpPr>
        <p:spPr>
          <a:xfrm>
            <a:off x="3214678" y="428604"/>
            <a:ext cx="2786082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собака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51 -0.03912 C 0.47951 -0.03796 0.50416 -0.03611 0.52968 -0.03495 C 0.53576 -0.03379 0.54566 -0.03657 0.54826 -0.02569 C 0.54722 -0.01597 0.54704 -0.01319 0.54218 -0.00787 C 0.52204 -0.00856 0.49687 -0.00416 0.47586 -0.01273 C 0.46319 -0.01111 0.46093 -0.01435 0.45538 -0.00023 C 0.45555 0.00417 0.45503 0.00903 0.45625 0.01273 C 0.45642 0.0132 0.48107 0.0169 0.48437 0.01713 C 0.52968 0.0213 0.53038 0.02037 0.57829 0.02199 C 0.58177 0.02338 0.58541 0.02292 0.58836 0.02523 C 0.59704 0.03195 0.58177 0.05255 0.57725 0.05371 C 0.57083 0.05486 0.56406 0.05463 0.55763 0.0551 C 0.55399 0.05232 0.55052 0.05047 0.54722 0.04746 C 0.53263 0.04885 0.51822 0.05047 0.50381 0.05209 C 0.48958 0.05741 0.47465 0.05162 0.46041 0.05695 C 0.45937 0.0625 0.45659 0.06829 0.45954 0.07408 C 0.46006 0.07547 0.46145 0.075 0.4625 0.0757 C 0.47517 0.08449 0.46631 0.07963 0.47395 0.08357 C 0.4842 0.07593 0.50191 0.07685 0.51319 0.0757 C 0.52083 0.06945 0.52829 0.07084 0.53697 0.06806 C 0.54427 0.05949 0.54253 0.05579 0.54722 0.06482 C 0.54809 0.06597 0.54861 0.06806 0.5493 0.06945 C 0.55295 0.08727 0.57326 0.07662 0.58559 0.07732 C 0.60625 0.0794 0.62673 0.08033 0.64739 0.08195 C 0.65347 0.08334 0.65902 0.08334 0.66406 0.0882 C 0.66684 0.09514 0.67048 0.09769 0.67256 0.10556 C 0.66493 0.13982 0.62552 0.11227 0.60191 0.11204 C 0.5901 0.10579 0.60191 0.11135 0.5875 0.10718 C 0.58281 0.10579 0.57881 0.10232 0.57395 0.10116 C 0.54027 0.08357 0.56996 0.09792 0.48107 0.09954 C 0.48159 0.10185 0.48611 0.11111 0.48715 0.11204 C 0.48906 0.11412 0.49357 0.11505 0.49357 0.11551 C 0.50104 0.12315 0.50486 0.12084 0.51614 0.1213 C 0.53715 0.12338 0.55833 0.12338 0.57916 0.12755 C 0.59461 0.1456 0.60885 0.14931 0.62777 0.15324 C 0.62569 0.16829 0.62239 0.1676 0.61336 0.17084 C 0.60972 0.16875 0.60659 0.16597 0.60277 0.16412 C 0.59114 0.15093 0.5802 0.15394 0.56475 0.15324 C 0.56284 0.15093 0.56024 0.1507 0.5585 0.14838 C 0.55763 0.14722 0.55763 0.14445 0.55659 0.14375 C 0.55434 0.14144 0.55173 0.14167 0.5493 0.14028 C 0.53819 0.14051 0.52725 0.14213 0.51614 0.14213 C 0.51232 0.14213 0.50868 0.14121 0.50503 0.14028 C 0.50295 0.13982 0.49878 0.1375 0.49878 0.13773 C 0.49548 0.13218 0.49253 0.12847 0.48819 0.12616 C 0.47517 0.12894 0.48368 0.12755 0.46336 0.12755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3500430" y="4072637"/>
            <a:ext cx="2721219" cy="24996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 flipH="1">
            <a:off x="3493855" y="4071942"/>
            <a:ext cx="2721219" cy="24996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sp>
        <p:nvSpPr>
          <p:cNvPr id="33" name="Облако 32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улитка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286116" y="3429000"/>
            <a:ext cx="2714645" cy="432048"/>
            <a:chOff x="3857620" y="3429000"/>
            <a:chExt cx="2714645" cy="432048"/>
          </a:xfrm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5643570" y="3429164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857620" y="3429000"/>
              <a:ext cx="2714645" cy="432048"/>
              <a:chOff x="3857620" y="3429000"/>
              <a:chExt cx="2714645" cy="432048"/>
            </a:xfrm>
          </p:grpSpPr>
          <p:grpSp>
            <p:nvGrpSpPr>
              <p:cNvPr id="12" name="Группа 24"/>
              <p:cNvGrpSpPr/>
              <p:nvPr/>
            </p:nvGrpSpPr>
            <p:grpSpPr>
              <a:xfrm>
                <a:off x="3857620" y="3429000"/>
                <a:ext cx="1777368" cy="432048"/>
                <a:chOff x="4572000" y="3429000"/>
                <a:chExt cx="1777368" cy="432048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4572000" y="3429000"/>
                  <a:ext cx="420046" cy="4320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4" name="Группа 27"/>
                <p:cNvGrpSpPr/>
                <p:nvPr/>
              </p:nvGrpSpPr>
              <p:grpSpPr>
                <a:xfrm>
                  <a:off x="5000618" y="3429000"/>
                  <a:ext cx="928704" cy="428791"/>
                  <a:chOff x="3429879" y="1340768"/>
                  <a:chExt cx="914409" cy="626368"/>
                </a:xfrm>
              </p:grpSpPr>
              <p:sp>
                <p:nvSpPr>
                  <p:cNvPr id="30" name="Прямоугольный треугольник 29"/>
                  <p:cNvSpPr/>
                  <p:nvPr/>
                </p:nvSpPr>
                <p:spPr>
                  <a:xfrm>
                    <a:off x="3429888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рямоугольный треугольник 30"/>
                  <p:cNvSpPr/>
                  <p:nvPr/>
                </p:nvSpPr>
                <p:spPr>
                  <a:xfrm rot="10800000">
                    <a:off x="3429879" y="1340768"/>
                    <a:ext cx="914398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5929322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5" name="Прямоугольный треугольник 34"/>
              <p:cNvSpPr/>
              <p:nvPr/>
            </p:nvSpPr>
            <p:spPr>
              <a:xfrm rot="10800000">
                <a:off x="5643570" y="342900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3286116" y="2000240"/>
            <a:ext cx="2714644" cy="432048"/>
            <a:chOff x="3786183" y="2000240"/>
            <a:chExt cx="2714644" cy="432048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786183" y="2000240"/>
              <a:ext cx="2714644" cy="432048"/>
              <a:chOff x="3786183" y="2000240"/>
              <a:chExt cx="2714644" cy="432048"/>
            </a:xfrm>
          </p:grpSpPr>
          <p:grpSp>
            <p:nvGrpSpPr>
              <p:cNvPr id="2" name="Группа 11"/>
              <p:cNvGrpSpPr/>
              <p:nvPr/>
            </p:nvGrpSpPr>
            <p:grpSpPr>
              <a:xfrm>
                <a:off x="3786183" y="2000240"/>
                <a:ext cx="1777367" cy="432048"/>
                <a:chOff x="4500563" y="3429000"/>
                <a:chExt cx="1777367" cy="432048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4500563" y="3429000"/>
                  <a:ext cx="491483" cy="4320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" name="Группа 7"/>
                <p:cNvGrpSpPr/>
                <p:nvPr/>
              </p:nvGrpSpPr>
              <p:grpSpPr>
                <a:xfrm>
                  <a:off x="4929185" y="3429000"/>
                  <a:ext cx="928699" cy="428791"/>
                  <a:chOff x="3359543" y="1340768"/>
                  <a:chExt cx="914404" cy="626368"/>
                </a:xfrm>
              </p:grpSpPr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>
                    <a:off x="3359547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рямоугольный треугольник 9"/>
                  <p:cNvSpPr/>
                  <p:nvPr/>
                </p:nvSpPr>
                <p:spPr>
                  <a:xfrm rot="10800000">
                    <a:off x="3359543" y="1340768"/>
                    <a:ext cx="914399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Прямоугольник 10"/>
                <p:cNvSpPr/>
                <p:nvPr/>
              </p:nvSpPr>
              <p:spPr>
                <a:xfrm>
                  <a:off x="5857884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ый треугольник 36"/>
              <p:cNvSpPr/>
              <p:nvPr/>
            </p:nvSpPr>
            <p:spPr>
              <a:xfrm rot="10800000">
                <a:off x="5572132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ый треугольник 37"/>
            <p:cNvSpPr/>
            <p:nvPr/>
          </p:nvSpPr>
          <p:spPr>
            <a:xfrm>
              <a:off x="5572132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286116" y="2714455"/>
            <a:ext cx="2714645" cy="432213"/>
            <a:chOff x="3786182" y="2714455"/>
            <a:chExt cx="2714645" cy="43221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786182" y="2714455"/>
              <a:ext cx="2714645" cy="432213"/>
              <a:chOff x="3786182" y="2714455"/>
              <a:chExt cx="2714645" cy="432213"/>
            </a:xfrm>
          </p:grpSpPr>
          <p:grpSp>
            <p:nvGrpSpPr>
              <p:cNvPr id="7" name="Группа 17"/>
              <p:cNvGrpSpPr/>
              <p:nvPr/>
            </p:nvGrpSpPr>
            <p:grpSpPr>
              <a:xfrm>
                <a:off x="3786182" y="2714455"/>
                <a:ext cx="1777368" cy="432213"/>
                <a:chOff x="4500562" y="3428835"/>
                <a:chExt cx="1777368" cy="432213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4500562" y="3429000"/>
                  <a:ext cx="491484" cy="4320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" name="Группа 20"/>
                <p:cNvGrpSpPr/>
                <p:nvPr/>
              </p:nvGrpSpPr>
              <p:grpSpPr>
                <a:xfrm>
                  <a:off x="4929184" y="3428835"/>
                  <a:ext cx="928700" cy="428948"/>
                  <a:chOff x="3359543" y="1340535"/>
                  <a:chExt cx="914405" cy="626601"/>
                </a:xfrm>
              </p:grpSpPr>
              <p:sp>
                <p:nvSpPr>
                  <p:cNvPr id="23" name="Прямоугольный треугольник 22"/>
                  <p:cNvSpPr/>
                  <p:nvPr/>
                </p:nvSpPr>
                <p:spPr>
                  <a:xfrm>
                    <a:off x="3359543" y="1340768"/>
                    <a:ext cx="914399" cy="626368"/>
                  </a:xfrm>
                  <a:prstGeom prst="rtTriangle">
                    <a:avLst/>
                  </a:prstGeom>
                  <a:solidFill>
                    <a:srgbClr val="0033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Прямоугольный треугольник 23"/>
                  <p:cNvSpPr/>
                  <p:nvPr/>
                </p:nvSpPr>
                <p:spPr>
                  <a:xfrm rot="10800000">
                    <a:off x="3359548" y="1340535"/>
                    <a:ext cx="914400" cy="626371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Прямоугольник 21"/>
                <p:cNvSpPr/>
                <p:nvPr/>
              </p:nvSpPr>
              <p:spPr>
                <a:xfrm>
                  <a:off x="5857884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1" name="Прямоугольный треугольник 40"/>
              <p:cNvSpPr/>
              <p:nvPr/>
            </p:nvSpPr>
            <p:spPr>
              <a:xfrm>
                <a:off x="5572132" y="2714620"/>
                <a:ext cx="928695" cy="428791"/>
              </a:xfrm>
              <a:prstGeom prst="rtTriangle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рямоугольный треугольник 41"/>
            <p:cNvSpPr/>
            <p:nvPr/>
          </p:nvSpPr>
          <p:spPr>
            <a:xfrm rot="10800000">
              <a:off x="5572132" y="2714620"/>
              <a:ext cx="928695" cy="428791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51 0.03426 C 0.4717 0.03519 0.48871 0.03658 0.50607 0.0375 C 0.51041 0.0382 0.51701 0.03611 0.51892 0.04445 C 0.51805 0.05162 0.51805 0.05371 0.51458 0.05787 C 0.50086 0.05718 0.48368 0.06042 0.46927 0.05417 C 0.46059 0.05533 0.45902 0.05301 0.45503 0.06366 C 0.45538 0.0669 0.45486 0.0706 0.45572 0.07338 C 0.4559 0.07361 0.47274 0.07639 0.475 0.07662 C 0.50607 0.07963 0.50677 0.07917 0.53941 0.08033 C 0.54184 0.08102 0.54427 0.08102 0.54652 0.08264 C 0.55243 0.08773 0.54184 0.10324 0.53888 0.10394 C 0.53437 0.1051 0.52986 0.10486 0.52517 0.1051 C 0.52291 0.10301 0.52048 0.10162 0.51805 0.09931 C 0.50816 0.10023 0.49843 0.10162 0.48836 0.10278 C 0.47864 0.10695 0.46822 0.10232 0.45868 0.10648 C 0.45781 0.11042 0.45607 0.11505 0.45781 0.11922 C 0.45833 0.12037 0.4592 0.12014 0.46006 0.1206 C 0.46875 0.12732 0.46284 0.12361 0.4677 0.12639 C 0.47482 0.12084 0.48715 0.1213 0.49479 0.1206 C 0.50017 0.11574 0.5052 0.1169 0.51111 0.11482 C 0.51597 0.10857 0.51493 0.10556 0.51805 0.11227 C 0.51857 0.1132 0.51909 0.11482 0.51961 0.11574 C 0.52204 0.1294 0.53611 0.12107 0.54444 0.12176 C 0.5585 0.12338 0.57274 0.12408 0.58697 0.12523 C 0.59097 0.12616 0.59496 0.12616 0.59826 0.12986 C 0.60034 0.13496 0.60277 0.13704 0.60416 0.14306 C 0.59895 0.16875 0.57187 0.14815 0.55572 0.14792 C 0.54756 0.14329 0.55572 0.14722 0.54566 0.14422 C 0.54253 0.14329 0.53993 0.14051 0.53663 0.13982 C 0.51354 0.12639 0.53385 0.13727 0.47274 0.1382 C 0.47309 0.14005 0.47621 0.14699 0.47708 0.14792 C 0.47829 0.14931 0.48125 0.15023 0.48125 0.15047 C 0.48645 0.15602 0.48888 0.1544 0.49687 0.15486 C 0.51128 0.15625 0.52586 0.15625 0.5401 0.15949 C 0.55069 0.17292 0.56059 0.17593 0.57343 0.17871 C 0.57204 0.19005 0.56979 0.18959 0.56354 0.1919 C 0.56111 0.19028 0.55902 0.18843 0.55642 0.18681 C 0.54826 0.17709 0.54097 0.1794 0.5302 0.17871 C 0.52881 0.17709 0.52708 0.17685 0.52604 0.175 C 0.52534 0.17431 0.52534 0.17222 0.52447 0.17153 C 0.52309 0.16991 0.52135 0.17014 0.51961 0.16922 C 0.51215 0.16922 0.50434 0.17037 0.49687 0.17037 C 0.49427 0.17037 0.49166 0.16968 0.48906 0.16922 C 0.48767 0.16875 0.48489 0.1669 0.48489 0.16713 C 0.48263 0.16297 0.48072 0.16019 0.47777 0.15857 C 0.46875 0.16065 0.47447 0.15949 0.46076 0.15949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48806" y="4317364"/>
            <a:ext cx="2803058" cy="202910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4071934" y="3429000"/>
            <a:ext cx="1928827" cy="428791"/>
            <a:chOff x="3500429" y="2000240"/>
            <a:chExt cx="1865975" cy="428791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509012" y="2000240"/>
              <a:ext cx="1857392" cy="428791"/>
              <a:chOff x="3286116" y="2000240"/>
              <a:chExt cx="1857392" cy="428791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4071934" y="2714620"/>
            <a:ext cx="1920240" cy="428791"/>
            <a:chOff x="4437709" y="2000240"/>
            <a:chExt cx="1857386" cy="428791"/>
          </a:xfrm>
        </p:grpSpPr>
        <p:sp>
          <p:nvSpPr>
            <p:cNvPr id="41" name="Прямоугольный треугольник 4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7"/>
            <p:cNvGrpSpPr/>
            <p:nvPr/>
          </p:nvGrpSpPr>
          <p:grpSpPr>
            <a:xfrm>
              <a:off x="4437709" y="2000240"/>
              <a:ext cx="1857386" cy="428791"/>
              <a:chOff x="4214813" y="2000240"/>
              <a:chExt cx="1857386" cy="42879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7" name="Прямоугольный треугольник 4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49"/>
          <p:cNvGrpSpPr/>
          <p:nvPr/>
        </p:nvGrpSpPr>
        <p:grpSpPr>
          <a:xfrm>
            <a:off x="4071934" y="2000240"/>
            <a:ext cx="1920240" cy="428791"/>
            <a:chOff x="4437709" y="2000240"/>
            <a:chExt cx="1857386" cy="428791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37"/>
            <p:cNvGrpSpPr/>
            <p:nvPr/>
          </p:nvGrpSpPr>
          <p:grpSpPr>
            <a:xfrm>
              <a:off x="4437709" y="2000240"/>
              <a:ext cx="1857386" cy="428791"/>
              <a:chOff x="4214813" y="2000240"/>
              <a:chExt cx="1857386" cy="428791"/>
            </a:xfrm>
          </p:grpSpPr>
          <p:grpSp>
            <p:nvGrpSpPr>
              <p:cNvPr id="14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Прямоугольный треугольник 5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 bwMode="auto">
          <a:xfrm>
            <a:off x="3554892" y="4317364"/>
            <a:ext cx="2803058" cy="202910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sp>
        <p:nvSpPr>
          <p:cNvPr id="29" name="Облако 28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рыба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09 -0.00764 C 0.44809 -0.00648 0.47274 -0.00463 0.49826 -0.00347 C 0.50434 -0.00231 0.51423 -0.00509 0.51684 0.00579 C 0.51579 0.01551 0.51562 0.01829 0.51076 0.02361 C 0.49062 0.02292 0.46545 0.02732 0.44444 0.01875 C 0.43177 0.02037 0.42951 0.01713 0.42395 0.03125 C 0.42413 0.03565 0.42361 0.04051 0.42482 0.04422 C 0.425 0.04468 0.44965 0.04838 0.45295 0.04861 C 0.49826 0.05278 0.49895 0.05185 0.54687 0.05347 C 0.55034 0.05486 0.55399 0.0544 0.55694 0.05672 C 0.56562 0.06343 0.55034 0.08403 0.54583 0.08519 C 0.53941 0.08635 0.53263 0.08611 0.52621 0.08658 C 0.52256 0.0838 0.51909 0.08195 0.51579 0.07894 C 0.50121 0.08033 0.4868 0.08195 0.47239 0.08357 C 0.45816 0.08889 0.44322 0.0831 0.42899 0.08843 C 0.42795 0.09398 0.42517 0.09977 0.42812 0.10556 C 0.42864 0.10695 0.43003 0.10648 0.43107 0.10718 C 0.44375 0.11597 0.43489 0.11111 0.44253 0.11505 C 0.45277 0.10741 0.47048 0.10834 0.48177 0.10718 C 0.48941 0.10093 0.49687 0.10232 0.50555 0.09954 C 0.51284 0.09097 0.51111 0.08727 0.51579 0.0963 C 0.51666 0.09746 0.51718 0.09954 0.51788 0.10093 C 0.52152 0.11875 0.54184 0.1081 0.55416 0.1088 C 0.57482 0.11088 0.59531 0.11181 0.61597 0.11343 C 0.62204 0.11482 0.6276 0.11482 0.63263 0.11968 C 0.63541 0.12662 0.63906 0.12917 0.64114 0.13704 C 0.6335 0.1713 0.59409 0.14375 0.57048 0.14352 C 0.55868 0.13727 0.57048 0.14283 0.55607 0.13866 C 0.55138 0.13727 0.54739 0.1338 0.54253 0.13264 C 0.50885 0.11505 0.53854 0.1294 0.44965 0.13102 C 0.45017 0.13334 0.45468 0.1426 0.45572 0.14352 C 0.45763 0.1456 0.46215 0.14653 0.46215 0.14699 C 0.46961 0.15463 0.47343 0.15232 0.48472 0.15278 C 0.50572 0.15486 0.52691 0.15486 0.54774 0.15903 C 0.56319 0.17709 0.57743 0.18079 0.59635 0.18472 C 0.59427 0.19977 0.59097 0.19908 0.58194 0.20232 C 0.57829 0.20023 0.57517 0.19746 0.57135 0.1956 C 0.55972 0.18241 0.54878 0.18542 0.53333 0.18472 C 0.53142 0.18241 0.52881 0.18218 0.52708 0.17986 C 0.52621 0.17871 0.52621 0.17593 0.52517 0.17523 C 0.52291 0.17292 0.52031 0.17315 0.51788 0.17176 C 0.50677 0.17199 0.49583 0.17361 0.48472 0.17361 C 0.4809 0.17361 0.47725 0.17269 0.47361 0.17176 C 0.47152 0.1713 0.46736 0.16898 0.46736 0.16922 C 0.46406 0.16366 0.46111 0.15996 0.45677 0.15764 C 0.44375 0.16042 0.45225 0.15903 0.43194 0.15903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4072821" y="4072637"/>
            <a:ext cx="1732156" cy="2499635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 flipH="1">
            <a:off x="4071934" y="4072637"/>
            <a:ext cx="1732156" cy="24996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5"/>
          <p:cNvGrpSpPr/>
          <p:nvPr/>
        </p:nvGrpSpPr>
        <p:grpSpPr>
          <a:xfrm>
            <a:off x="3786182" y="3429000"/>
            <a:ext cx="2286014" cy="432048"/>
            <a:chOff x="4714879" y="2714620"/>
            <a:chExt cx="2286014" cy="432048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4714879" y="2714620"/>
              <a:ext cx="2286014" cy="432048"/>
              <a:chOff x="4714879" y="2714620"/>
              <a:chExt cx="2286014" cy="432048"/>
            </a:xfrm>
          </p:grpSpPr>
          <p:grpSp>
            <p:nvGrpSpPr>
              <p:cNvPr id="5" name="Группа 17"/>
              <p:cNvGrpSpPr/>
              <p:nvPr/>
            </p:nvGrpSpPr>
            <p:grpSpPr>
              <a:xfrm>
                <a:off x="4714879" y="2714620"/>
                <a:ext cx="1348737" cy="432048"/>
                <a:chOff x="5429259" y="3429000"/>
                <a:chExt cx="1348737" cy="432048"/>
              </a:xfrm>
            </p:grpSpPr>
            <p:grpSp>
              <p:nvGrpSpPr>
                <p:cNvPr id="6" name="Группа 20"/>
                <p:cNvGrpSpPr/>
                <p:nvPr/>
              </p:nvGrpSpPr>
              <p:grpSpPr>
                <a:xfrm>
                  <a:off x="5429259" y="342900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23" name="Прямоугольный треугольник 22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33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Прямоугольный треугольник 23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Прямоугольник 21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6072198" y="2714620"/>
                <a:ext cx="928695" cy="428791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ый треугольник 33"/>
            <p:cNvSpPr/>
            <p:nvPr/>
          </p:nvSpPr>
          <p:spPr>
            <a:xfrm rot="10800000">
              <a:off x="6072198" y="2714620"/>
              <a:ext cx="928695" cy="428791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39"/>
          <p:cNvGrpSpPr/>
          <p:nvPr/>
        </p:nvGrpSpPr>
        <p:grpSpPr>
          <a:xfrm>
            <a:off x="3786181" y="2000240"/>
            <a:ext cx="2286017" cy="432048"/>
            <a:chOff x="4714876" y="2000240"/>
            <a:chExt cx="2286017" cy="432048"/>
          </a:xfrm>
        </p:grpSpPr>
        <p:grpSp>
          <p:nvGrpSpPr>
            <p:cNvPr id="8" name="Группа 38"/>
            <p:cNvGrpSpPr/>
            <p:nvPr/>
          </p:nvGrpSpPr>
          <p:grpSpPr>
            <a:xfrm>
              <a:off x="4714876" y="2000240"/>
              <a:ext cx="2286017" cy="432048"/>
              <a:chOff x="4714876" y="2000240"/>
              <a:chExt cx="2286017" cy="43204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714876" y="2000240"/>
                <a:ext cx="1348740" cy="432048"/>
                <a:chOff x="5429256" y="3429000"/>
                <a:chExt cx="1348740" cy="432048"/>
              </a:xfrm>
            </p:grpSpPr>
            <p:grpSp>
              <p:nvGrpSpPr>
                <p:cNvPr id="14" name="Группа 7"/>
                <p:cNvGrpSpPr/>
                <p:nvPr/>
              </p:nvGrpSpPr>
              <p:grpSpPr>
                <a:xfrm>
                  <a:off x="5429256" y="3429000"/>
                  <a:ext cx="928698" cy="428791"/>
                  <a:chOff x="3851917" y="1340768"/>
                  <a:chExt cx="914403" cy="626368"/>
                </a:xfrm>
              </p:grpSpPr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рямоугольный треугольник 9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Прямоугольник 10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7" name="Прямоугольный треугольник 36"/>
              <p:cNvSpPr/>
              <p:nvPr/>
            </p:nvSpPr>
            <p:spPr>
              <a:xfrm rot="10800000">
                <a:off x="6072198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ый треугольник 37"/>
            <p:cNvSpPr/>
            <p:nvPr/>
          </p:nvSpPr>
          <p:spPr>
            <a:xfrm>
              <a:off x="6072198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43"/>
          <p:cNvGrpSpPr/>
          <p:nvPr/>
        </p:nvGrpSpPr>
        <p:grpSpPr>
          <a:xfrm>
            <a:off x="3786182" y="2714620"/>
            <a:ext cx="2286014" cy="432048"/>
            <a:chOff x="4714879" y="3429000"/>
            <a:chExt cx="2286014" cy="432048"/>
          </a:xfrm>
        </p:grpSpPr>
        <p:grpSp>
          <p:nvGrpSpPr>
            <p:cNvPr id="16" name="Группа 42"/>
            <p:cNvGrpSpPr/>
            <p:nvPr/>
          </p:nvGrpSpPr>
          <p:grpSpPr>
            <a:xfrm>
              <a:off x="4714879" y="3429000"/>
              <a:ext cx="2286014" cy="432048"/>
              <a:chOff x="4714879" y="3429000"/>
              <a:chExt cx="2286014" cy="432048"/>
            </a:xfrm>
          </p:grpSpPr>
          <p:grpSp>
            <p:nvGrpSpPr>
              <p:cNvPr id="17" name="Группа 24"/>
              <p:cNvGrpSpPr/>
              <p:nvPr/>
            </p:nvGrpSpPr>
            <p:grpSpPr>
              <a:xfrm>
                <a:off x="4714879" y="3429000"/>
                <a:ext cx="1348737" cy="432048"/>
                <a:chOff x="5429259" y="3429000"/>
                <a:chExt cx="1348737" cy="432048"/>
              </a:xfrm>
            </p:grpSpPr>
            <p:grpSp>
              <p:nvGrpSpPr>
                <p:cNvPr id="18" name="Группа 27"/>
                <p:cNvGrpSpPr/>
                <p:nvPr/>
              </p:nvGrpSpPr>
              <p:grpSpPr>
                <a:xfrm>
                  <a:off x="5429259" y="342900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30" name="Прямоугольный треугольник 29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рямоугольный треугольник 30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Прямоугольник 28"/>
                <p:cNvSpPr/>
                <p:nvPr/>
              </p:nvSpPr>
              <p:spPr>
                <a:xfrm>
                  <a:off x="6357950" y="3429000"/>
                  <a:ext cx="420046" cy="43204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1" name="Прямоугольный треугольник 40"/>
              <p:cNvSpPr/>
              <p:nvPr/>
            </p:nvSpPr>
            <p:spPr>
              <a:xfrm rot="10800000">
                <a:off x="6072198" y="342900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Прямоугольный треугольник 41"/>
            <p:cNvSpPr/>
            <p:nvPr/>
          </p:nvSpPr>
          <p:spPr>
            <a:xfrm>
              <a:off x="6072198" y="342900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Облако 44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яйцо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11 -0.01828 C 0.49774 -0.01713 0.50937 -0.01551 0.52135 -0.01435 C 0.5243 -0.01365 0.52881 -0.01597 0.53003 -0.00648 C 0.52968 0.00162 0.52951 0.00394 0.52708 0.00857 C 0.51788 0.00787 0.50607 0.01158 0.49618 0.0044 C 0.4901 0.00579 0.48906 0.00301 0.48645 0.01505 C 0.48663 0.01875 0.48628 0.02292 0.4868 0.02616 C 0.48697 0.02639 0.49861 0.02963 0.5 0.02986 C 0.52135 0.03334 0.5217 0.03264 0.54409 0.03403 C 0.54583 0.03496 0.54739 0.03472 0.54895 0.03681 C 0.55295 0.0426 0.54583 0.05996 0.54357 0.06088 C 0.54062 0.06204 0.5375 0.06181 0.53437 0.06227 C 0.53281 0.05972 0.53107 0.05834 0.52968 0.05556 C 0.52274 0.05672 0.51597 0.05834 0.5092 0.05949 C 0.5026 0.06412 0.49548 0.05903 0.48888 0.06366 C 0.48819 0.06829 0.48715 0.07338 0.48836 0.07824 C 0.48871 0.0794 0.48923 0.07917 0.48993 0.07963 C 0.49583 0.08727 0.49166 0.0831 0.49513 0.08635 C 0.5 0.07986 0.50833 0.08056 0.51354 0.07963 C 0.51736 0.07431 0.52083 0.07547 0.52465 0.07315 C 0.52812 0.06597 0.52743 0.06273 0.52968 0.07037 C 0.52986 0.0713 0.5302 0.07315 0.53055 0.07431 C 0.53211 0.08959 0.54184 0.08033 0.54756 0.08102 C 0.55729 0.08287 0.56684 0.08357 0.57656 0.08496 C 0.57934 0.08611 0.58194 0.08611 0.58437 0.09028 C 0.58576 0.09607 0.5875 0.09838 0.58836 0.1051 C 0.58472 0.13426 0.56631 0.11088 0.5552 0.11065 C 0.54965 0.10533 0.5552 0.10996 0.54843 0.10648 C 0.54635 0.10533 0.54444 0.10232 0.54218 0.10139 C 0.52638 0.08635 0.54027 0.09861 0.49861 0.09977 C 0.49878 0.10185 0.50086 0.10972 0.50138 0.11065 C 0.50225 0.11227 0.50434 0.1132 0.50434 0.11343 C 0.50798 0.11991 0.50954 0.11806 0.5151 0.11852 C 0.52482 0.12014 0.53489 0.12014 0.54461 0.12385 C 0.55173 0.13912 0.5585 0.14236 0.56736 0.1456 C 0.56631 0.15857 0.56475 0.15787 0.56059 0.16042 C 0.55902 0.1588 0.55746 0.15648 0.55572 0.15486 C 0.55 0.14375 0.54513 0.1463 0.53784 0.1456 C 0.5368 0.14375 0.53576 0.14352 0.53489 0.14144 C 0.53454 0.14051 0.53454 0.1382 0.53402 0.1375 C 0.53298 0.13565 0.53177 0.13588 0.53055 0.13472 C 0.52534 0.13496 0.52013 0.13611 0.5151 0.13611 C 0.51319 0.13611 0.51145 0.13542 0.50972 0.13472 C 0.50885 0.13426 0.50694 0.13218 0.50694 0.13241 C 0.5052 0.12778 0.50399 0.12454 0.50191 0.12269 C 0.49583 0.125 0.49965 0.12385 0.49027 0.12385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8429652" y="214290"/>
            <a:ext cx="571504" cy="500066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cdn01.ru/files/users/images/6e/d6/6ed6e83723f65b2c4e269360b35904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857500" cy="36957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356807" flipH="1">
            <a:off x="1541621" y="1898959"/>
            <a:ext cx="1341900" cy="1337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114298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М О Л О Д Ц Ы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925 C 0.01337 -0.02709 0.02865 -0.0632 0.03663 -0.05996 C 0.04497 -0.05672 0.03767 0.028 0.04705 0.02963 C 0.05625 0.03125 0.07917 -0.04792 0.09254 -0.05116 C 0.10573 -0.05463 0.11545 0.00694 0.12674 0.00925 C 0.13802 0.01203 0.14861 -0.04213 0.16059 -0.03681 C 0.17274 -0.03195 0.18576 0.04166 0.19948 0.04097 C 0.21337 0.04004 0.2316 -0.04028 0.24375 -0.0426 C 0.25608 -0.04445 0.26076 0.02662 0.27326 0.02963 C 0.28594 0.0324 0.30729 -0.02755 0.31997 -0.02524 C 0.33264 -0.02269 0.33663 0.04259 0.34965 0.04398 C 0.36285 0.04537 0.3875 -0.01829 0.39861 -0.01667 C 0.40972 -0.01505 0.40677 0.0456 0.41667 0.05277 C 0.42656 0.05995 0.45174 0.03981 0.45885 0.02662 C 0.4658 0.01365 0.45504 -0.02755 0.45885 -0.02524 C 0.46267 -0.02269 0.47205 0.028 0.48142 0.04097 C 0.49097 0.05416 0.50347 0.06481 0.5158 0.05277 C 0.52795 0.04097 0.54896 -0.01713 0.55573 -0.03079 " pathEditMode="relative" rAng="0" ptsTypes="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14298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hlinkClick r:id="rId2"/>
              </a:rPr>
              <a:t>Фон</a:t>
            </a:r>
            <a:endParaRPr lang="ru-RU" dirty="0">
              <a:hlinkClick r:id="rId3"/>
            </a:endParaRPr>
          </a:p>
          <a:p>
            <a:pPr algn="ctr"/>
            <a:r>
              <a:rPr lang="ru-RU" dirty="0">
                <a:hlinkClick r:id="rId3"/>
              </a:rPr>
              <a:t>Незнайка</a:t>
            </a:r>
            <a:endParaRPr lang="ru-RU" dirty="0"/>
          </a:p>
          <a:p>
            <a:pPr algn="ctr"/>
            <a:r>
              <a:rPr lang="ru-RU" dirty="0">
                <a:hlinkClick r:id="rId4"/>
              </a:rPr>
              <a:t>Рука </a:t>
            </a:r>
            <a:endParaRPr lang="ru-RU" dirty="0"/>
          </a:p>
          <a:p>
            <a:pPr algn="ctr"/>
            <a:r>
              <a:rPr lang="ru-RU" dirty="0">
                <a:hlinkClick r:id="rId5"/>
              </a:rPr>
              <a:t>Бабочка</a:t>
            </a:r>
            <a:r>
              <a:rPr lang="ru-RU" dirty="0"/>
              <a:t> </a:t>
            </a:r>
          </a:p>
          <a:p>
            <a:pPr algn="ctr"/>
            <a:r>
              <a:rPr lang="ru-RU" dirty="0">
                <a:hlinkClick r:id="rId6"/>
              </a:rPr>
              <a:t>Арбуз </a:t>
            </a:r>
            <a:endParaRPr lang="ru-RU" dirty="0"/>
          </a:p>
          <a:p>
            <a:pPr algn="ctr"/>
            <a:r>
              <a:rPr lang="ru-RU" dirty="0">
                <a:hlinkClick r:id="rId7"/>
              </a:rPr>
              <a:t>Колобок</a:t>
            </a:r>
            <a:endParaRPr lang="ru-RU" dirty="0"/>
          </a:p>
          <a:p>
            <a:pPr algn="ctr"/>
            <a:r>
              <a:rPr lang="ru-RU" dirty="0">
                <a:hlinkClick r:id="rId8"/>
              </a:rPr>
              <a:t>Лиса</a:t>
            </a:r>
            <a:r>
              <a:rPr lang="ru-RU" dirty="0"/>
              <a:t>  </a:t>
            </a:r>
          </a:p>
          <a:p>
            <a:pPr algn="ctr"/>
            <a:r>
              <a:rPr lang="ru-RU" dirty="0">
                <a:hlinkClick r:id="rId9"/>
              </a:rPr>
              <a:t>Ёжик </a:t>
            </a:r>
            <a:endParaRPr lang="ru-RU" dirty="0"/>
          </a:p>
          <a:p>
            <a:pPr algn="ctr"/>
            <a:r>
              <a:rPr lang="ru-RU" dirty="0">
                <a:hlinkClick r:id="rId10"/>
              </a:rPr>
              <a:t>Заяц</a:t>
            </a:r>
            <a:endParaRPr lang="ru-RU" dirty="0">
              <a:hlinkClick r:id="rId11"/>
            </a:endParaRPr>
          </a:p>
          <a:p>
            <a:pPr algn="ctr"/>
            <a:r>
              <a:rPr lang="ru-RU" dirty="0">
                <a:hlinkClick r:id="rId12"/>
              </a:rPr>
              <a:t>Индюк  </a:t>
            </a:r>
            <a:endParaRPr lang="ru-RU" dirty="0"/>
          </a:p>
          <a:p>
            <a:pPr algn="ctr"/>
            <a:r>
              <a:rPr lang="ru-RU" dirty="0">
                <a:hlinkClick r:id="rId13"/>
              </a:rPr>
              <a:t>Дети </a:t>
            </a:r>
            <a:endParaRPr lang="ru-RU" dirty="0"/>
          </a:p>
          <a:p>
            <a:pPr algn="ctr"/>
            <a:r>
              <a:rPr lang="ru-RU" dirty="0">
                <a:hlinkClick r:id="rId14"/>
              </a:rPr>
              <a:t>Кукла </a:t>
            </a:r>
            <a:endParaRPr lang="ru-RU" dirty="0"/>
          </a:p>
          <a:p>
            <a:pPr algn="ctr"/>
            <a:r>
              <a:rPr lang="ru-RU" dirty="0">
                <a:hlinkClick r:id="rId15"/>
              </a:rPr>
              <a:t>Кот </a:t>
            </a:r>
            <a:endParaRPr lang="ru-RU" dirty="0"/>
          </a:p>
          <a:p>
            <a:pPr algn="ctr"/>
            <a:r>
              <a:rPr lang="ru-RU" dirty="0">
                <a:hlinkClick r:id="rId16"/>
              </a:rPr>
              <a:t>Собака </a:t>
            </a:r>
            <a:endParaRPr lang="ru-RU" dirty="0"/>
          </a:p>
          <a:p>
            <a:pPr algn="ctr"/>
            <a:r>
              <a:rPr lang="ru-RU" dirty="0">
                <a:hlinkClick r:id="rId17"/>
              </a:rPr>
              <a:t>Улитка </a:t>
            </a:r>
            <a:endParaRPr lang="ru-RU" dirty="0"/>
          </a:p>
          <a:p>
            <a:pPr algn="ctr"/>
            <a:r>
              <a:rPr lang="ru-RU" dirty="0">
                <a:hlinkClick r:id="rId18"/>
              </a:rPr>
              <a:t>Рыба </a:t>
            </a:r>
            <a:endParaRPr lang="ru-RU" dirty="0"/>
          </a:p>
          <a:p>
            <a:pPr algn="ctr"/>
            <a:r>
              <a:rPr lang="ru-RU" dirty="0">
                <a:hlinkClick r:id="rId19"/>
              </a:rPr>
              <a:t>Яйцо</a:t>
            </a:r>
          </a:p>
          <a:p>
            <a:pPr algn="ctr"/>
            <a:r>
              <a:rPr lang="ru-RU" u="sng" dirty="0">
                <a:hlinkClick r:id="rId20"/>
              </a:rPr>
              <a:t>Логотип мастер-класса</a:t>
            </a:r>
            <a:r>
              <a:rPr lang="ru-RU" dirty="0"/>
              <a:t> </a:t>
            </a:r>
            <a:r>
              <a:rPr lang="ru-RU" dirty="0">
                <a:hlinkClick r:id="rId19"/>
              </a:rPr>
              <a:t>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Управляющая кнопка: домой 2">
            <a:hlinkClick r:id="rId21" action="ppaction://hlinksldjump" highlightClick="1"/>
          </p:cNvPr>
          <p:cNvSpPr/>
          <p:nvPr/>
        </p:nvSpPr>
        <p:spPr>
          <a:xfrm>
            <a:off x="8429652" y="6143644"/>
            <a:ext cx="500066" cy="500066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429652" y="214290"/>
            <a:ext cx="571504" cy="500066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3662" y="-24"/>
            <a:ext cx="6936675" cy="101794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071670" y="214290"/>
            <a:ext cx="6858048" cy="3857652"/>
          </a:xfrm>
          <a:prstGeom prst="cloudCallout">
            <a:avLst>
              <a:gd name="adj1" fmla="val -39419"/>
              <a:gd name="adj2" fmla="val 50289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Ребята!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Помогите мне превратить чёрно-белые картинки в цветные. Для этого нужно правильно подобрать к слову схему . Для перехода на следующий слайд</a:t>
            </a:r>
          </a:p>
        </p:txBody>
      </p:sp>
      <p:pic>
        <p:nvPicPr>
          <p:cNvPr id="3" name="Picture 4" descr="https://ds02.infourok.ru/uploads/ex/08d3/000636da-c296b791/hello_html_664138f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368150">
            <a:off x="6898579" y="3018230"/>
            <a:ext cx="521965" cy="469768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3714744" y="4429132"/>
            <a:ext cx="2714644" cy="857256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Помочь 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488994" y="3857628"/>
            <a:ext cx="2899810" cy="2499635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857620" y="2000240"/>
            <a:ext cx="2205996" cy="432048"/>
            <a:chOff x="4572000" y="3429000"/>
            <a:chExt cx="2205996" cy="4320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429256" y="3429000"/>
              <a:ext cx="928698" cy="428791"/>
              <a:chOff x="3851917" y="1340768"/>
              <a:chExt cx="914403" cy="626368"/>
            </a:xfrm>
          </p:grpSpPr>
          <p:sp>
            <p:nvSpPr>
              <p:cNvPr id="9" name="Прямоугольный треугольник 8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ый треугольник 9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857620" y="2714620"/>
            <a:ext cx="2205996" cy="432048"/>
            <a:chOff x="4572000" y="3429000"/>
            <a:chExt cx="2205996" cy="4320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57620" y="3429000"/>
            <a:ext cx="2205996" cy="432048"/>
            <a:chOff x="4572000" y="3429000"/>
            <a:chExt cx="2205996" cy="4320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>
            <a:off x="3500430" y="3858323"/>
            <a:ext cx="2899810" cy="24996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sp>
        <p:nvSpPr>
          <p:cNvPr id="33" name="Облако 32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арбуз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6 -0.01828 C 0.47395 -0.01713 0.5026 -0.01551 0.53177 -0.01435 C 0.53906 -0.01365 0.55034 -0.01597 0.55329 -0.00648 C 0.55208 0.00162 0.55191 0.00394 0.54618 0.00857 C 0.52309 0.00787 0.49427 0.01158 0.46996 0.0044 C 0.45538 0.00579 0.45277 0.00301 0.44618 0.01505 C 0.44652 0.01875 0.44566 0.02292 0.44722 0.02616 C 0.44756 0.02639 0.47586 0.02963 0.47951 0.02986 C 0.53177 0.03334 0.53281 0.03264 0.58784 0.03403 C 0.59184 0.03496 0.596 0.03472 0.59965 0.03681 C 0.60954 0.0426 0.59184 0.05996 0.58663 0.06088 C 0.57916 0.06204 0.57152 0.06181 0.56388 0.06227 C 0.55989 0.05972 0.5559 0.05834 0.55208 0.05556 C 0.53524 0.05672 0.51875 0.05834 0.50208 0.05949 C 0.48576 0.06412 0.4684 0.05903 0.45208 0.06366 C 0.45069 0.06829 0.44774 0.07338 0.45086 0.07824 C 0.45156 0.0794 0.45329 0.07917 0.45451 0.07963 C 0.46909 0.08727 0.45902 0.0831 0.46753 0.08635 C 0.47934 0.07986 0.5 0.08056 0.51284 0.07963 C 0.52187 0.07431 0.53038 0.07547 0.5401 0.07315 C 0.54861 0.06597 0.5467 0.06273 0.55208 0.07037 C 0.55295 0.0713 0.55364 0.07315 0.55451 0.07431 C 0.5585 0.08959 0.58211 0.08033 0.59618 0.08102 C 0.61996 0.08287 0.64375 0.08357 0.66753 0.08496 C 0.6743 0.08611 0.6809 0.08611 0.68663 0.09028 C 0.68993 0.09607 0.69409 0.09838 0.69618 0.1051 C 0.68767 0.13426 0.64218 0.11088 0.6151 0.11065 C 0.60138 0.10533 0.6151 0.10996 0.59843 0.10648 C 0.59305 0.10533 0.58871 0.10232 0.58298 0.10139 C 0.54427 0.08635 0.57829 0.09861 0.47586 0.09977 C 0.47656 0.10185 0.48159 0.10972 0.48298 0.11065 C 0.48506 0.11227 0.4901 0.1132 0.4901 0.11343 C 0.49895 0.11991 0.50312 0.11806 0.51631 0.11852 C 0.54045 0.12014 0.56493 0.12014 0.58888 0.12385 C 0.60677 0.13912 0.62309 0.14236 0.64496 0.1456 C 0.64253 0.15857 0.63871 0.15787 0.62829 0.16042 C 0.62413 0.1588 0.62048 0.15648 0.61631 0.15486 C 0.60243 0.14375 0.59027 0.1463 0.57222 0.1456 C 0.56996 0.14375 0.56718 0.14352 0.5651 0.14144 C 0.56406 0.14051 0.56406 0.1382 0.56284 0.1375 C 0.56041 0.13565 0.55729 0.13588 0.55451 0.13472 C 0.54184 0.13496 0.52899 0.13611 0.51631 0.13611 C 0.51197 0.13611 0.50763 0.13542 0.50329 0.13472 C 0.50086 0.13426 0.49618 0.13218 0.49618 0.13241 C 0.49236 0.12778 0.48923 0.12454 0.4842 0.12269 C 0.46909 0.125 0.47864 0.12385 0.45555 0.12385 " pathEditMode="relative" rAng="0" ptsTypes="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8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00430" y="4091566"/>
            <a:ext cx="2899810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39" name="Группа 38"/>
          <p:cNvGrpSpPr/>
          <p:nvPr/>
        </p:nvGrpSpPr>
        <p:grpSpPr>
          <a:xfrm>
            <a:off x="3500429" y="2000240"/>
            <a:ext cx="3214711" cy="432048"/>
            <a:chOff x="3500429" y="2000240"/>
            <a:chExt cx="3214711" cy="432048"/>
          </a:xfrm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3509012" y="2000240"/>
              <a:ext cx="3206128" cy="432048"/>
              <a:chOff x="3286116" y="2000240"/>
              <a:chExt cx="3206128" cy="432048"/>
            </a:xfrm>
          </p:grpSpPr>
          <p:grpSp>
            <p:nvGrpSpPr>
              <p:cNvPr id="7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6072198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00430" y="2714620"/>
            <a:ext cx="3214711" cy="432048"/>
            <a:chOff x="3500429" y="2000240"/>
            <a:chExt cx="3214711" cy="432048"/>
          </a:xfrm>
        </p:grpSpPr>
        <p:sp>
          <p:nvSpPr>
            <p:cNvPr id="41" name="Прямоугольный треугольник 4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37"/>
            <p:cNvGrpSpPr/>
            <p:nvPr/>
          </p:nvGrpSpPr>
          <p:grpSpPr>
            <a:xfrm>
              <a:off x="3509012" y="2000240"/>
              <a:ext cx="3206128" cy="432048"/>
              <a:chOff x="3286116" y="2000240"/>
              <a:chExt cx="3206128" cy="432048"/>
            </a:xfrm>
          </p:grpSpPr>
          <p:grpSp>
            <p:nvGrpSpPr>
              <p:cNvPr id="44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" name="Прямоугольник 44"/>
              <p:cNvSpPr/>
              <p:nvPr/>
            </p:nvSpPr>
            <p:spPr>
              <a:xfrm>
                <a:off x="6072198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ый треугольник 45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ый треугольник 4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ый треугольник 42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00430" y="3429000"/>
            <a:ext cx="3214711" cy="432048"/>
            <a:chOff x="3500429" y="2000240"/>
            <a:chExt cx="3214711" cy="432048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37"/>
            <p:cNvGrpSpPr/>
            <p:nvPr/>
          </p:nvGrpSpPr>
          <p:grpSpPr>
            <a:xfrm>
              <a:off x="3509012" y="2000240"/>
              <a:ext cx="3206128" cy="432048"/>
              <a:chOff x="3286116" y="2000240"/>
              <a:chExt cx="3206128" cy="432048"/>
            </a:xfrm>
          </p:grpSpPr>
          <p:grpSp>
            <p:nvGrpSpPr>
              <p:cNvPr id="54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5" name="Прямоугольник 54"/>
              <p:cNvSpPr/>
              <p:nvPr/>
            </p:nvSpPr>
            <p:spPr>
              <a:xfrm>
                <a:off x="6072198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ый треугольник 55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ый треугольник 5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Прямоугольный треугольник 52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 bwMode="auto">
          <a:xfrm>
            <a:off x="3500430" y="4091566"/>
            <a:ext cx="2899810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sp>
        <p:nvSpPr>
          <p:cNvPr id="61" name="Облако 60"/>
          <p:cNvSpPr/>
          <p:nvPr/>
        </p:nvSpPr>
        <p:spPr>
          <a:xfrm>
            <a:off x="3214678" y="428604"/>
            <a:ext cx="2786082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колобок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4953 C 0.49531 -0.04838 0.51996 -0.04653 0.54548 -0.04537 C 0.55156 -0.04421 0.56145 -0.04699 0.56406 -0.03611 C 0.56302 -0.02639 0.56284 -0.02361 0.55798 -0.01828 C 0.53784 -0.01898 0.51267 -0.01458 0.49166 -0.02315 C 0.47899 -0.02153 0.47673 -0.02477 0.47118 -0.01065 C 0.47135 -0.00625 0.47083 -0.00139 0.47204 0.00232 C 0.47222 0.00278 0.49687 0.00648 0.50017 0.00672 C 0.54548 0.01088 0.54618 0.00996 0.59409 0.01158 C 0.59756 0.01297 0.60121 0.0125 0.60416 0.01482 C 0.61284 0.02153 0.59756 0.04213 0.59305 0.04329 C 0.58663 0.04445 0.57986 0.04422 0.57343 0.04468 C 0.56979 0.0419 0.56631 0.04005 0.56302 0.03704 C 0.54843 0.03843 0.53402 0.04005 0.51961 0.04167 C 0.50538 0.04699 0.49045 0.04121 0.47621 0.04653 C 0.47517 0.05209 0.47239 0.05787 0.47534 0.06366 C 0.47586 0.06505 0.47725 0.06459 0.47829 0.06528 C 0.49097 0.07408 0.48211 0.06922 0.48975 0.07315 C 0.5 0.06551 0.5177 0.06644 0.52899 0.06528 C 0.53663 0.05903 0.54409 0.06042 0.55277 0.05764 C 0.56006 0.04908 0.55833 0.04537 0.56302 0.0544 C 0.56388 0.05556 0.56441 0.05764 0.5651 0.05903 C 0.56875 0.07685 0.58906 0.06621 0.60138 0.0669 C 0.62204 0.06898 0.64253 0.06991 0.66319 0.07153 C 0.66927 0.07292 0.67482 0.07292 0.67986 0.07778 C 0.68263 0.08472 0.68628 0.08727 0.68836 0.09514 C 0.68072 0.1294 0.64131 0.10185 0.6177 0.10162 C 0.6059 0.09537 0.6177 0.10093 0.60329 0.09676 C 0.59861 0.09537 0.59461 0.0919 0.58975 0.09074 C 0.55607 0.07315 0.58576 0.0875 0.49687 0.08912 C 0.49739 0.09144 0.50191 0.1007 0.50295 0.10162 C 0.50486 0.10371 0.50937 0.10463 0.50937 0.1051 C 0.51684 0.11273 0.52066 0.11042 0.53194 0.11088 C 0.55295 0.11297 0.57413 0.11297 0.59496 0.11713 C 0.61041 0.13519 0.62465 0.13889 0.64357 0.14283 C 0.64149 0.15787 0.63819 0.15718 0.62916 0.16042 C 0.62552 0.15834 0.62239 0.15556 0.61857 0.15371 C 0.60694 0.14051 0.596 0.14352 0.58055 0.14283 C 0.57864 0.14051 0.57604 0.14028 0.5743 0.13797 C 0.57343 0.13681 0.57343 0.13403 0.57239 0.13334 C 0.57013 0.13102 0.56753 0.13125 0.5651 0.12986 C 0.55399 0.1301 0.54305 0.13172 0.53194 0.13172 C 0.52812 0.13172 0.52447 0.13079 0.52083 0.12986 C 0.51875 0.1294 0.51458 0.12709 0.51458 0.12732 C 0.51128 0.12176 0.50833 0.11806 0.50399 0.11574 C 0.49097 0.11852 0.49947 0.11713 0.47916 0.11713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025837" y="4091566"/>
            <a:ext cx="1848995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4286248" y="2000240"/>
            <a:ext cx="2000264" cy="428791"/>
            <a:chOff x="3500429" y="2000240"/>
            <a:chExt cx="1865975" cy="428791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509012" y="2000240"/>
              <a:ext cx="1857392" cy="428791"/>
              <a:chOff x="3286116" y="2000240"/>
              <a:chExt cx="1857392" cy="428791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4286248" y="2714620"/>
            <a:ext cx="2000264" cy="428791"/>
            <a:chOff x="3500429" y="2000240"/>
            <a:chExt cx="1865975" cy="428791"/>
          </a:xfrm>
        </p:grpSpPr>
        <p:grpSp>
          <p:nvGrpSpPr>
            <p:cNvPr id="7" name="Группа 37"/>
            <p:cNvGrpSpPr/>
            <p:nvPr/>
          </p:nvGrpSpPr>
          <p:grpSpPr>
            <a:xfrm>
              <a:off x="3509012" y="2000240"/>
              <a:ext cx="1857392" cy="428791"/>
              <a:chOff x="3286116" y="2000240"/>
              <a:chExt cx="1857392" cy="42879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6" name="Прямоугольный треугольник 45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ый треугольник 42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49"/>
          <p:cNvGrpSpPr/>
          <p:nvPr/>
        </p:nvGrpSpPr>
        <p:grpSpPr>
          <a:xfrm>
            <a:off x="4286248" y="3429000"/>
            <a:ext cx="2000264" cy="428791"/>
            <a:chOff x="4437709" y="2000240"/>
            <a:chExt cx="1857386" cy="428791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37"/>
            <p:cNvGrpSpPr/>
            <p:nvPr/>
          </p:nvGrpSpPr>
          <p:grpSpPr>
            <a:xfrm>
              <a:off x="4437709" y="2000240"/>
              <a:ext cx="1857386" cy="428791"/>
              <a:chOff x="4214813" y="2000240"/>
              <a:chExt cx="1857386" cy="428791"/>
            </a:xfrm>
          </p:grpSpPr>
          <p:grpSp>
            <p:nvGrpSpPr>
              <p:cNvPr id="15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Прямоугольный треугольник 5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7" cstate="email">
            <a:grayscl/>
          </a:blip>
          <a:stretch>
            <a:fillRect/>
          </a:stretch>
        </p:blipFill>
        <p:spPr bwMode="auto">
          <a:xfrm>
            <a:off x="4000496" y="4091566"/>
            <a:ext cx="1928827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sp>
        <p:nvSpPr>
          <p:cNvPr id="29" name="Облако 28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лиса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4953 C 0.49531 -0.04838 0.51996 -0.04653 0.54548 -0.04537 C 0.55156 -0.04421 0.56145 -0.04699 0.56406 -0.03611 C 0.56302 -0.02639 0.56284 -0.02361 0.55798 -0.01828 C 0.53784 -0.01898 0.51267 -0.01458 0.49166 -0.02315 C 0.47899 -0.02153 0.47673 -0.02477 0.47118 -0.01065 C 0.47135 -0.00625 0.47083 -0.00139 0.47204 0.00232 C 0.47222 0.00278 0.49687 0.00648 0.50017 0.00672 C 0.54548 0.01088 0.54618 0.00996 0.59409 0.01158 C 0.59756 0.01297 0.60121 0.0125 0.60416 0.01482 C 0.61284 0.02153 0.59756 0.04213 0.59305 0.04329 C 0.58663 0.04445 0.57986 0.04422 0.57343 0.04468 C 0.56979 0.0419 0.56631 0.04005 0.56302 0.03704 C 0.54843 0.03843 0.53402 0.04005 0.51961 0.04167 C 0.50538 0.04699 0.49045 0.04121 0.47621 0.04653 C 0.47517 0.05209 0.47239 0.05787 0.47534 0.06366 C 0.47586 0.06505 0.47725 0.06459 0.47829 0.06528 C 0.49097 0.07408 0.48211 0.06922 0.48975 0.07315 C 0.5 0.06551 0.5177 0.06644 0.52899 0.06528 C 0.53663 0.05903 0.54409 0.06042 0.55277 0.05764 C 0.56006 0.04908 0.55833 0.04537 0.56302 0.0544 C 0.56388 0.05556 0.56441 0.05764 0.5651 0.05903 C 0.56875 0.07685 0.58906 0.06621 0.60138 0.0669 C 0.62204 0.06898 0.64253 0.06991 0.66319 0.07153 C 0.66927 0.07292 0.67482 0.07292 0.67986 0.07778 C 0.68263 0.08472 0.68628 0.08727 0.68836 0.09514 C 0.68072 0.1294 0.64131 0.10185 0.6177 0.10162 C 0.6059 0.09537 0.6177 0.10093 0.60329 0.09676 C 0.59861 0.09537 0.59461 0.0919 0.58975 0.09074 C 0.55607 0.07315 0.58576 0.0875 0.49687 0.08912 C 0.49739 0.09144 0.50191 0.1007 0.50295 0.10162 C 0.50486 0.10371 0.50937 0.10463 0.50937 0.1051 C 0.51684 0.11273 0.52066 0.11042 0.53194 0.11088 C 0.55295 0.11297 0.57413 0.11297 0.59496 0.11713 C 0.61041 0.13519 0.62465 0.13889 0.64357 0.14283 C 0.64149 0.15787 0.63819 0.15718 0.62916 0.16042 C 0.62552 0.15834 0.62239 0.15556 0.61857 0.15371 C 0.60694 0.14051 0.596 0.14352 0.58055 0.14283 C 0.57864 0.14051 0.57604 0.14028 0.5743 0.13797 C 0.57343 0.13681 0.57343 0.13403 0.57239 0.13334 C 0.57013 0.13102 0.56753 0.13125 0.5651 0.12986 C 0.55399 0.1301 0.54305 0.13172 0.53194 0.13172 C 0.52812 0.13172 0.52447 0.13079 0.52083 0.12986 C 0.51875 0.1294 0.51458 0.12709 0.51458 0.12732 C 0.51128 0.12176 0.50833 0.11806 0.50399 0.11574 C 0.49097 0.11852 0.49947 0.11713 0.47916 0.11713 " pathEditMode="relative" rAng="0" ptsTypes="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00430" y="4191629"/>
            <a:ext cx="2899810" cy="228057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3937639" y="2000240"/>
            <a:ext cx="2277435" cy="432048"/>
            <a:chOff x="3500429" y="2000240"/>
            <a:chExt cx="2277435" cy="432048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509012" y="2000240"/>
              <a:ext cx="2268852" cy="432048"/>
              <a:chOff x="3286116" y="2000240"/>
              <a:chExt cx="2268852" cy="432048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5134922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 bwMode="auto">
          <a:xfrm>
            <a:off x="3500430" y="4191629"/>
            <a:ext cx="2899810" cy="228057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223392" y="2714620"/>
            <a:ext cx="1777368" cy="432048"/>
            <a:chOff x="4000496" y="2714620"/>
            <a:chExt cx="1777368" cy="432048"/>
          </a:xfrm>
        </p:grpSpPr>
        <p:grpSp>
          <p:nvGrpSpPr>
            <p:cNvPr id="7" name="Группа 37"/>
            <p:cNvGrpSpPr/>
            <p:nvPr/>
          </p:nvGrpSpPr>
          <p:grpSpPr>
            <a:xfrm>
              <a:off x="4437710" y="2714620"/>
              <a:ext cx="1340154" cy="432048"/>
              <a:chOff x="4214813" y="2000240"/>
              <a:chExt cx="1340154" cy="432048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" name="Прямоугольник 44"/>
              <p:cNvSpPr/>
              <p:nvPr/>
            </p:nvSpPr>
            <p:spPr>
              <a:xfrm>
                <a:off x="5134921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4000496" y="271462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929058" y="3429000"/>
            <a:ext cx="2277434" cy="432048"/>
            <a:chOff x="3500430" y="3429000"/>
            <a:chExt cx="2277434" cy="432048"/>
          </a:xfrm>
        </p:grpSpPr>
        <p:sp>
          <p:nvSpPr>
            <p:cNvPr id="42" name="Прямоугольный треугольник 41"/>
            <p:cNvSpPr/>
            <p:nvPr/>
          </p:nvSpPr>
          <p:spPr>
            <a:xfrm>
              <a:off x="3500430" y="342900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500430" y="3429000"/>
              <a:ext cx="2277434" cy="432048"/>
              <a:chOff x="3500430" y="3429000"/>
              <a:chExt cx="2277434" cy="432048"/>
            </a:xfrm>
          </p:grpSpPr>
          <p:grpSp>
            <p:nvGrpSpPr>
              <p:cNvPr id="14" name="Группа 37"/>
              <p:cNvGrpSpPr/>
              <p:nvPr/>
            </p:nvGrpSpPr>
            <p:grpSpPr>
              <a:xfrm>
                <a:off x="4437710" y="3429000"/>
                <a:ext cx="1340154" cy="432048"/>
                <a:chOff x="4214813" y="2000240"/>
                <a:chExt cx="1340154" cy="432048"/>
              </a:xfrm>
            </p:grpSpPr>
            <p:grpSp>
              <p:nvGrpSpPr>
                <p:cNvPr id="15" name="Группа 7"/>
                <p:cNvGrpSpPr/>
                <p:nvPr/>
              </p:nvGrpSpPr>
              <p:grpSpPr>
                <a:xfrm>
                  <a:off x="4214813" y="200024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58" name="Прямоугольный треугольник 57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Прямоугольный треугольник 58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5" name="Прямоугольник 54"/>
                <p:cNvSpPr/>
                <p:nvPr/>
              </p:nvSpPr>
              <p:spPr>
                <a:xfrm>
                  <a:off x="5134921" y="2000240"/>
                  <a:ext cx="420046" cy="432048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4" name="Прямоугольный треугольник 43"/>
              <p:cNvSpPr/>
              <p:nvPr/>
            </p:nvSpPr>
            <p:spPr>
              <a:xfrm rot="10800000">
                <a:off x="3500430" y="342900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Облако 33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ёжик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53 -0.01805 C 0.5335 -0.0169 0.5493 -0.01504 0.56614 -0.01389 C 0.56979 -0.01273 0.57656 -0.01551 0.57812 -0.00463 C 0.57743 0.0051 0.57743 0.00787 0.57413 0.0132 C 0.56093 0.0125 0.54461 0.0169 0.53107 0.00834 C 0.52274 0.00996 0.52118 0.00672 0.5177 0.02084 C 0.51788 0.02523 0.51753 0.0301 0.5184 0.0338 C 0.5184 0.03426 0.53437 0.03797 0.53663 0.0382 C 0.56614 0.04236 0.56649 0.04144 0.59756 0.04306 C 0.59982 0.04445 0.60225 0.04398 0.60416 0.0463 C 0.60989 0.05301 0.59982 0.07361 0.59704 0.07477 C 0.5927 0.07593 0.58836 0.0757 0.5842 0.07616 C 0.58194 0.07338 0.57968 0.07153 0.57743 0.06852 C 0.56805 0.06991 0.55868 0.07153 0.5493 0.07315 C 0.53993 0.07847 0.5302 0.07269 0.521 0.07801 C 0.52031 0.08357 0.51857 0.08935 0.52031 0.09514 C 0.52083 0.09653 0.5217 0.09607 0.52239 0.09676 C 0.53055 0.10556 0.52482 0.1007 0.52968 0.10463 C 0.53645 0.09699 0.54809 0.09792 0.55538 0.09676 C 0.56024 0.09051 0.56493 0.0919 0.57083 0.08912 C 0.57552 0.08056 0.5743 0.07685 0.57743 0.08588 C 0.57795 0.08704 0.57829 0.08912 0.57881 0.09051 C 0.58107 0.10834 0.59444 0.09769 0.60243 0.09838 C 0.61579 0.10047 0.62916 0.10139 0.64253 0.10301 C 0.64635 0.1044 0.65017 0.1044 0.65329 0.10926 C 0.65503 0.11621 0.65763 0.11875 0.6592 0.12662 C 0.65399 0.16088 0.62829 0.13334 0.61284 0.1331 C 0.60538 0.12685 0.61284 0.13241 0.60364 0.12824 C 0.60069 0.12685 0.59791 0.12338 0.59479 0.12222 C 0.57291 0.10463 0.59218 0.11898 0.53437 0.1206 C 0.53454 0.12292 0.53767 0.13218 0.53819 0.1331 C 0.53958 0.13519 0.5427 0.13611 0.5427 0.13658 C 0.54756 0.14422 0.54982 0.1419 0.55711 0.14236 C 0.57083 0.14445 0.58454 0.14445 0.59826 0.14861 C 0.60833 0.16667 0.61736 0.17037 0.62986 0.17431 C 0.62829 0.18935 0.62638 0.18866 0.62048 0.1919 C 0.61805 0.18982 0.61579 0.18704 0.61354 0.18519 C 0.60607 0.17199 0.59895 0.175 0.58888 0.17431 C 0.58767 0.17199 0.58593 0.17176 0.58454 0.16945 C 0.5842 0.16829 0.5842 0.16551 0.5835 0.16482 C 0.58211 0.1625 0.58038 0.16273 0.57881 0.16135 C 0.5717 0.16158 0.56458 0.1632 0.55711 0.1632 C 0.55468 0.1632 0.55243 0.16227 0.55 0.16135 C 0.54843 0.16088 0.546 0.15857 0.546 0.1588 C 0.54375 0.15324 0.54184 0.14954 0.53906 0.14722 C 0.53055 0.15 0.53593 0.14861 0.52309 0.14861 " pathEditMode="relative" rAng="0" ptsTypes="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025837" y="4108576"/>
            <a:ext cx="1848995" cy="244668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7" cstate="email">
            <a:grayscl/>
          </a:blip>
          <a:stretch>
            <a:fillRect/>
          </a:stretch>
        </p:blipFill>
        <p:spPr bwMode="auto">
          <a:xfrm>
            <a:off x="4000496" y="4091566"/>
            <a:ext cx="1874704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3929058" y="2714620"/>
            <a:ext cx="2420310" cy="432048"/>
            <a:chOff x="4286248" y="2714620"/>
            <a:chExt cx="2420310" cy="432048"/>
          </a:xfrm>
        </p:grpSpPr>
        <p:grpSp>
          <p:nvGrpSpPr>
            <p:cNvPr id="6" name="Группа 39"/>
            <p:cNvGrpSpPr/>
            <p:nvPr/>
          </p:nvGrpSpPr>
          <p:grpSpPr>
            <a:xfrm>
              <a:off x="4286248" y="2714620"/>
              <a:ext cx="2000264" cy="428791"/>
              <a:chOff x="3500429" y="2000240"/>
              <a:chExt cx="1865975" cy="428791"/>
            </a:xfrm>
          </p:grpSpPr>
          <p:grpSp>
            <p:nvGrpSpPr>
              <p:cNvPr id="7" name="Группа 37"/>
              <p:cNvGrpSpPr/>
              <p:nvPr/>
            </p:nvGrpSpPr>
            <p:grpSpPr>
              <a:xfrm>
                <a:off x="3509012" y="2000240"/>
                <a:ext cx="1857392" cy="428791"/>
                <a:chOff x="3286116" y="2000240"/>
                <a:chExt cx="1857392" cy="428791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4214813" y="200024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48" name="Прямоугольный треугольник 47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Прямоугольный треугольник 48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" name="Прямоугольный треугольник 45"/>
                <p:cNvSpPr/>
                <p:nvPr/>
              </p:nvSpPr>
              <p:spPr>
                <a:xfrm rot="10800000">
                  <a:off x="3286116" y="2000240"/>
                  <a:ext cx="928695" cy="42879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Прямоугольный треугольник 42"/>
              <p:cNvSpPr/>
              <p:nvPr/>
            </p:nvSpPr>
            <p:spPr>
              <a:xfrm>
                <a:off x="3500429" y="2000240"/>
                <a:ext cx="928695" cy="428791"/>
              </a:xfrm>
              <a:prstGeom prst="rtTriangle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6286512" y="2714620"/>
              <a:ext cx="420046" cy="4320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929058" y="3429000"/>
            <a:ext cx="2420310" cy="432048"/>
            <a:chOff x="4286248" y="3429000"/>
            <a:chExt cx="2420310" cy="432048"/>
          </a:xfrm>
        </p:grpSpPr>
        <p:grpSp>
          <p:nvGrpSpPr>
            <p:cNvPr id="11" name="Группа 49"/>
            <p:cNvGrpSpPr/>
            <p:nvPr/>
          </p:nvGrpSpPr>
          <p:grpSpPr>
            <a:xfrm>
              <a:off x="4286248" y="3429000"/>
              <a:ext cx="2000264" cy="428791"/>
              <a:chOff x="4437709" y="2000240"/>
              <a:chExt cx="1857386" cy="428791"/>
            </a:xfrm>
          </p:grpSpPr>
          <p:sp>
            <p:nvSpPr>
              <p:cNvPr id="51" name="Прямоугольный треугольник 50"/>
              <p:cNvSpPr/>
              <p:nvPr/>
            </p:nvSpPr>
            <p:spPr>
              <a:xfrm>
                <a:off x="5357817" y="2000240"/>
                <a:ext cx="928695" cy="428791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37"/>
              <p:cNvGrpSpPr/>
              <p:nvPr/>
            </p:nvGrpSpPr>
            <p:grpSpPr>
              <a:xfrm>
                <a:off x="4437709" y="2000240"/>
                <a:ext cx="1857386" cy="428791"/>
                <a:chOff x="4214813" y="2000240"/>
                <a:chExt cx="1857386" cy="428791"/>
              </a:xfrm>
            </p:grpSpPr>
            <p:grpSp>
              <p:nvGrpSpPr>
                <p:cNvPr id="14" name="Группа 7"/>
                <p:cNvGrpSpPr/>
                <p:nvPr/>
              </p:nvGrpSpPr>
              <p:grpSpPr>
                <a:xfrm>
                  <a:off x="4214813" y="2000240"/>
                  <a:ext cx="928695" cy="428791"/>
                  <a:chOff x="3851920" y="1340768"/>
                  <a:chExt cx="914400" cy="626368"/>
                </a:xfrm>
              </p:grpSpPr>
              <p:sp>
                <p:nvSpPr>
                  <p:cNvPr id="58" name="Прямоугольный треугольник 57"/>
                  <p:cNvSpPr/>
                  <p:nvPr/>
                </p:nvSpPr>
                <p:spPr>
                  <a:xfrm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0033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Прямоугольный треугольник 58"/>
                  <p:cNvSpPr/>
                  <p:nvPr/>
                </p:nvSpPr>
                <p:spPr>
                  <a:xfrm rot="10800000">
                    <a:off x="3851920" y="1340768"/>
                    <a:ext cx="914400" cy="626368"/>
                  </a:xfrm>
                  <a:prstGeom prst="rtTriangl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7" name="Прямоугольный треугольник 56"/>
                <p:cNvSpPr/>
                <p:nvPr/>
              </p:nvSpPr>
              <p:spPr>
                <a:xfrm rot="10800000">
                  <a:off x="5143504" y="2000240"/>
                  <a:ext cx="928695" cy="42879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0" name="Прямоугольник 29"/>
            <p:cNvSpPr/>
            <p:nvPr/>
          </p:nvSpPr>
          <p:spPr>
            <a:xfrm>
              <a:off x="6286512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143372" y="2000240"/>
            <a:ext cx="1844206" cy="432048"/>
            <a:chOff x="3719344" y="2000240"/>
            <a:chExt cx="1844206" cy="43204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719344" y="2000240"/>
              <a:ext cx="1844206" cy="432048"/>
              <a:chOff x="4362285" y="2000240"/>
              <a:chExt cx="1844206" cy="432048"/>
            </a:xfrm>
          </p:grpSpPr>
          <p:grpSp>
            <p:nvGrpSpPr>
              <p:cNvPr id="2" name="Группа 38"/>
              <p:cNvGrpSpPr/>
              <p:nvPr/>
            </p:nvGrpSpPr>
            <p:grpSpPr>
              <a:xfrm>
                <a:off x="4362285" y="2000240"/>
                <a:ext cx="995531" cy="428791"/>
                <a:chOff x="3571364" y="2000240"/>
                <a:chExt cx="928696" cy="428791"/>
              </a:xfrm>
            </p:grpSpPr>
            <p:sp>
              <p:nvSpPr>
                <p:cNvPr id="33" name="Прямоугольный треугольник 32"/>
                <p:cNvSpPr/>
                <p:nvPr/>
              </p:nvSpPr>
              <p:spPr>
                <a:xfrm rot="10800000">
                  <a:off x="3571364" y="2000240"/>
                  <a:ext cx="928695" cy="428791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рямоугольный треугольник 36"/>
                <p:cNvSpPr/>
                <p:nvPr/>
              </p:nvSpPr>
              <p:spPr>
                <a:xfrm>
                  <a:off x="3571365" y="2000240"/>
                  <a:ext cx="928695" cy="428791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Прямоугольник 30"/>
              <p:cNvSpPr/>
              <p:nvPr/>
            </p:nvSpPr>
            <p:spPr>
              <a:xfrm>
                <a:off x="5786445" y="2000240"/>
                <a:ext cx="420046" cy="432048"/>
              </a:xfrm>
              <a:prstGeom prst="rect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4714876" y="200024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Облако 39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заяц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39 -0.05995 C 0.51163 -0.05625 0.52552 -0.05185 0.53993 -0.04791 C 0.54322 -0.04629 0.5493 -0.04791 0.54965 -0.0368 C 0.54791 -0.02731 0.54774 -0.02453 0.54427 -0.0199 C 0.53281 -0.02268 0.51805 -0.02083 0.50694 -0.03171 C 0.4993 -0.03125 0.49843 -0.03472 0.49375 -0.02129 C 0.49357 -0.0169 0.4927 -0.01227 0.49288 -0.00856 C 0.49305 -0.00787 0.50677 -0.00162 0.50868 -0.00115 C 0.5342 0.00764 0.53472 0.00695 0.56197 0.01343 C 0.56371 0.01528 0.56579 0.01528 0.56736 0.01783 C 0.5717 0.02523 0.56076 0.04422 0.55816 0.04491 C 0.55434 0.04537 0.55052 0.04445 0.5467 0.04422 C 0.54496 0.04097 0.54305 0.03889 0.54149 0.03542 C 0.53316 0.03542 0.52465 0.03542 0.51631 0.03565 C 0.50746 0.03935 0.49965 0.03195 0.49079 0.03588 C 0.48975 0.04121 0.4875 0.04653 0.48854 0.05255 C 0.48888 0.05417 0.48975 0.05371 0.4901 0.05463 C 0.49652 0.06459 0.49201 0.0588 0.49583 0.06366 C 0.50243 0.05718 0.5125 0.05996 0.51927 0.05996 C 0.52413 0.0544 0.52829 0.05672 0.5335 0.05486 C 0.53854 0.04699 0.53802 0.04329 0.53975 0.05278 C 0.5401 0.05394 0.54027 0.05602 0.54045 0.05741 C 0.54079 0.07547 0.55347 0.06713 0.56059 0.06898 C 0.57222 0.07338 0.58368 0.07639 0.59548 0.0801 C 0.59878 0.08218 0.60191 0.08264 0.60434 0.08797 C 0.6052 0.09514 0.60711 0.09815 0.60746 0.10625 C 0.59947 0.13935 0.57986 0.10787 0.56631 0.1051 C 0.56024 0.09769 0.56631 0.1044 0.5585 0.09885 C 0.55607 0.09699 0.55399 0.09306 0.55138 0.09144 C 0.53385 0.0706 0.54947 0.08797 0.49843 0.0801 C 0.49843 0.08241 0.50017 0.09213 0.50052 0.09306 C 0.50156 0.09537 0.50399 0.09676 0.50399 0.09722 C 0.50729 0.10556 0.50972 0.10371 0.51631 0.10533 C 0.52812 0.10972 0.5401 0.11181 0.55173 0.11829 C 0.55868 0.13773 0.56649 0.14283 0.57691 0.14861 C 0.57413 0.16343 0.57222 0.16227 0.56684 0.16459 C 0.56493 0.16227 0.56354 0.15903 0.56145 0.15695 C 0.55607 0.1426 0.54965 0.14445 0.54097 0.14213 C 0.53993 0.13959 0.53854 0.13912 0.53784 0.13658 C 0.53732 0.13542 0.53767 0.13264 0.53697 0.13195 C 0.53611 0.1294 0.53454 0.1294 0.53333 0.12755 C 0.52691 0.12662 0.52048 0.12709 0.51423 0.12593 C 0.51197 0.1257 0.50989 0.12431 0.50798 0.12292 C 0.50677 0.12246 0.50468 0.11968 0.50468 0.11991 C 0.50329 0.11389 0.50191 0.10996 0.49982 0.10718 C 0.49201 0.10857 0.49704 0.1081 0.48541 0.10602 " pathEditMode="relative" rAng="470682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50816" y="4072637"/>
            <a:ext cx="2776166" cy="2499635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2" name="Группа 11"/>
          <p:cNvGrpSpPr/>
          <p:nvPr/>
        </p:nvGrpSpPr>
        <p:grpSpPr>
          <a:xfrm>
            <a:off x="3857620" y="2000240"/>
            <a:ext cx="2205996" cy="432048"/>
            <a:chOff x="4572000" y="3429000"/>
            <a:chExt cx="2205996" cy="4320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7"/>
            <p:cNvGrpSpPr/>
            <p:nvPr/>
          </p:nvGrpSpPr>
          <p:grpSpPr>
            <a:xfrm>
              <a:off x="5429256" y="3429000"/>
              <a:ext cx="928698" cy="428791"/>
              <a:chOff x="3851917" y="1340768"/>
              <a:chExt cx="914403" cy="626368"/>
            </a:xfrm>
          </p:grpSpPr>
          <p:sp>
            <p:nvSpPr>
              <p:cNvPr id="9" name="Прямоугольный треугольник 8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ый треугольник 9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hlinkClick r:id="" action="ppaction://noaction">
              <a:snd r:embed="rId5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7"/>
          <p:cNvGrpSpPr/>
          <p:nvPr/>
        </p:nvGrpSpPr>
        <p:grpSpPr>
          <a:xfrm>
            <a:off x="3857620" y="2714620"/>
            <a:ext cx="2205996" cy="432048"/>
            <a:chOff x="4572000" y="3429000"/>
            <a:chExt cx="2205996" cy="4320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20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24"/>
          <p:cNvGrpSpPr/>
          <p:nvPr/>
        </p:nvGrpSpPr>
        <p:grpSpPr>
          <a:xfrm>
            <a:off x="3857620" y="3429000"/>
            <a:ext cx="2205996" cy="432048"/>
            <a:chOff x="4572000" y="3429000"/>
            <a:chExt cx="2205996" cy="4320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72000" y="3429000"/>
              <a:ext cx="42004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00628" y="3429000"/>
              <a:ext cx="420046" cy="4320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27"/>
            <p:cNvGrpSpPr/>
            <p:nvPr/>
          </p:nvGrpSpPr>
          <p:grpSpPr>
            <a:xfrm>
              <a:off x="5429259" y="3429000"/>
              <a:ext cx="928695" cy="428791"/>
              <a:chOff x="3851920" y="1340768"/>
              <a:chExt cx="914400" cy="626368"/>
            </a:xfrm>
          </p:grpSpPr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rot="10800000">
                <a:off x="3851920" y="1340768"/>
                <a:ext cx="914400" cy="62636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6357950" y="3429000"/>
              <a:ext cx="420046" cy="432048"/>
            </a:xfrm>
            <a:prstGeom prst="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 bwMode="auto">
          <a:xfrm>
            <a:off x="3500430" y="4072637"/>
            <a:ext cx="2847604" cy="249963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sp>
        <p:nvSpPr>
          <p:cNvPr id="33" name="Облако 32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индюк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8611 0.013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96 -0.01828 C 0.47395 -0.01713 0.5026 -0.01551 0.53177 -0.01435 C 0.53906 -0.01365 0.55034 -0.01597 0.55329 -0.00648 C 0.55208 0.00162 0.55191 0.00394 0.54618 0.00857 C 0.52309 0.00787 0.49427 0.01158 0.46996 0.0044 C 0.45538 0.00579 0.45277 0.00301 0.44618 0.01505 C 0.44652 0.01875 0.44566 0.02292 0.44722 0.02616 C 0.44756 0.02639 0.47586 0.02963 0.47951 0.02986 C 0.53177 0.03334 0.53281 0.03264 0.58784 0.03403 C 0.59184 0.03496 0.596 0.03472 0.59965 0.03681 C 0.60954 0.0426 0.59184 0.05996 0.58663 0.06088 C 0.57916 0.06204 0.57152 0.06181 0.56388 0.06227 C 0.55989 0.05972 0.5559 0.05834 0.55208 0.05556 C 0.53524 0.05672 0.51875 0.05834 0.50208 0.05949 C 0.48576 0.06412 0.4684 0.05903 0.45208 0.06366 C 0.45069 0.06829 0.44774 0.07338 0.45086 0.07824 C 0.45156 0.0794 0.45329 0.07917 0.45451 0.07963 C 0.46909 0.08727 0.45902 0.0831 0.46753 0.08635 C 0.47934 0.07986 0.5 0.08056 0.51284 0.07963 C 0.52187 0.07431 0.53038 0.07547 0.5401 0.07315 C 0.54861 0.06597 0.5467 0.06273 0.55208 0.07037 C 0.55295 0.0713 0.55364 0.07315 0.55451 0.07431 C 0.5585 0.08959 0.58211 0.08033 0.59618 0.08102 C 0.61996 0.08287 0.64375 0.08357 0.66753 0.08496 C 0.6743 0.08611 0.6809 0.08611 0.68663 0.09028 C 0.68993 0.09607 0.69409 0.09838 0.69618 0.1051 C 0.68767 0.13426 0.64218 0.11088 0.6151 0.11065 C 0.60138 0.10533 0.6151 0.10996 0.59843 0.10648 C 0.59305 0.10533 0.58871 0.10232 0.58298 0.10139 C 0.54427 0.08635 0.57829 0.09861 0.47586 0.09977 C 0.47656 0.10185 0.48159 0.10972 0.48298 0.11065 C 0.48506 0.11227 0.4901 0.1132 0.4901 0.11343 C 0.49895 0.11991 0.50312 0.11806 0.51631 0.11852 C 0.54045 0.12014 0.56493 0.12014 0.58888 0.12385 C 0.60677 0.13912 0.62309 0.14236 0.64496 0.1456 C 0.64253 0.15857 0.63871 0.15787 0.62829 0.16042 C 0.62413 0.1588 0.62048 0.15648 0.61631 0.15486 C 0.60243 0.14375 0.59027 0.1463 0.57222 0.1456 C 0.56996 0.14375 0.56718 0.14352 0.5651 0.14144 C 0.56406 0.14051 0.56406 0.1382 0.56284 0.1375 C 0.56041 0.13565 0.55729 0.13588 0.55451 0.13472 C 0.54184 0.13496 0.52899 0.13611 0.51631 0.13611 C 0.51197 0.13611 0.50763 0.13542 0.50329 0.13472 C 0.50086 0.13426 0.49618 0.13218 0.49618 0.13241 C 0.49236 0.12778 0.48923 0.12454 0.4842 0.12269 C 0.46909 0.125 0.47864 0.12385 0.45555 0.12385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4" name="ПОДУМАЙ ЕЩЕ.wav"/>
            </a:hlinkClick>
          </p:cNvPr>
          <p:cNvSpPr/>
          <p:nvPr/>
        </p:nvSpPr>
        <p:spPr>
          <a:xfrm>
            <a:off x="6960096" y="4739915"/>
            <a:ext cx="2664296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img-fotki.yandex.ru/get/4308/fot462.cc/0_3b40d_74a21b9e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48806" y="4091566"/>
            <a:ext cx="2803058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2" name="Picture 4" descr="https://ds02.infourok.ru/uploads/ex/08d3/000636da-c296b791/hello_html_664138ff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68150">
            <a:off x="7120336" y="4747553"/>
            <a:ext cx="1536960" cy="1383264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4143372" y="3429000"/>
            <a:ext cx="1928827" cy="428791"/>
            <a:chOff x="3500429" y="2000240"/>
            <a:chExt cx="1865975" cy="428791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509012" y="2000240"/>
              <a:ext cx="1857392" cy="428791"/>
              <a:chOff x="3286116" y="2000240"/>
              <a:chExt cx="1857392" cy="428791"/>
            </a:xfrm>
          </p:grpSpPr>
          <p:grpSp>
            <p:nvGrpSpPr>
              <p:cNvPr id="5" name="Группа 7"/>
              <p:cNvGrpSpPr/>
              <p:nvPr/>
            </p:nvGrpSpPr>
            <p:grpSpPr>
              <a:xfrm>
                <a:off x="4214810" y="2000240"/>
                <a:ext cx="928698" cy="428791"/>
                <a:chOff x="3851917" y="1340768"/>
                <a:chExt cx="914403" cy="626368"/>
              </a:xfrm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3" name="Прямоугольный треугольник 32"/>
              <p:cNvSpPr/>
              <p:nvPr/>
            </p:nvSpPr>
            <p:spPr>
              <a:xfrm rot="10800000">
                <a:off x="3286116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ый треугольник 36"/>
            <p:cNvSpPr/>
            <p:nvPr/>
          </p:nvSpPr>
          <p:spPr>
            <a:xfrm>
              <a:off x="3500429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4151958" y="2714620"/>
            <a:ext cx="1920240" cy="428791"/>
            <a:chOff x="4437709" y="2000240"/>
            <a:chExt cx="1857386" cy="428791"/>
          </a:xfrm>
        </p:grpSpPr>
        <p:sp>
          <p:nvSpPr>
            <p:cNvPr id="41" name="Прямоугольный треугольник 4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7"/>
            <p:cNvGrpSpPr/>
            <p:nvPr/>
          </p:nvGrpSpPr>
          <p:grpSpPr>
            <a:xfrm>
              <a:off x="4437709" y="2000240"/>
              <a:ext cx="1857386" cy="428791"/>
              <a:chOff x="4214813" y="2000240"/>
              <a:chExt cx="1857386" cy="42879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48" name="Прямоугольный треугольник 4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ый треугольник 4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7" name="Прямоугольный треугольник 4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2" name="Группа 49"/>
          <p:cNvGrpSpPr/>
          <p:nvPr/>
        </p:nvGrpSpPr>
        <p:grpSpPr>
          <a:xfrm>
            <a:off x="4143372" y="2000240"/>
            <a:ext cx="1920240" cy="428791"/>
            <a:chOff x="4437709" y="2000240"/>
            <a:chExt cx="1857386" cy="428791"/>
          </a:xfrm>
        </p:grpSpPr>
        <p:sp>
          <p:nvSpPr>
            <p:cNvPr id="51" name="Прямоугольный треугольник 50"/>
            <p:cNvSpPr/>
            <p:nvPr/>
          </p:nvSpPr>
          <p:spPr>
            <a:xfrm>
              <a:off x="5357817" y="2000240"/>
              <a:ext cx="928695" cy="428791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37"/>
            <p:cNvGrpSpPr/>
            <p:nvPr/>
          </p:nvGrpSpPr>
          <p:grpSpPr>
            <a:xfrm>
              <a:off x="4437709" y="2000240"/>
              <a:ext cx="1857386" cy="428791"/>
              <a:chOff x="4214813" y="2000240"/>
              <a:chExt cx="1857386" cy="428791"/>
            </a:xfrm>
          </p:grpSpPr>
          <p:grpSp>
            <p:nvGrpSpPr>
              <p:cNvPr id="15" name="Группа 7"/>
              <p:cNvGrpSpPr/>
              <p:nvPr/>
            </p:nvGrpSpPr>
            <p:grpSpPr>
              <a:xfrm>
                <a:off x="4214813" y="2000240"/>
                <a:ext cx="928695" cy="428791"/>
                <a:chOff x="3851920" y="1340768"/>
                <a:chExt cx="914400" cy="626368"/>
              </a:xfrm>
            </p:grpSpPr>
            <p:sp>
              <p:nvSpPr>
                <p:cNvPr id="58" name="Прямоугольный треугольник 57"/>
                <p:cNvSpPr/>
                <p:nvPr/>
              </p:nvSpPr>
              <p:spPr>
                <a:xfrm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ый треугольник 58"/>
                <p:cNvSpPr/>
                <p:nvPr/>
              </p:nvSpPr>
              <p:spPr>
                <a:xfrm rot="10800000">
                  <a:off x="3851920" y="1340768"/>
                  <a:ext cx="914400" cy="626368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7" name="Прямоугольный треугольник 56"/>
              <p:cNvSpPr/>
              <p:nvPr/>
            </p:nvSpPr>
            <p:spPr>
              <a:xfrm rot="10800000">
                <a:off x="5143504" y="2000240"/>
                <a:ext cx="928695" cy="428791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0" name="Picture 2" descr="http://omnopol.info/uploads/posts/2012-09/1347612087_ofvxljbhwzksdsn.jpeg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tretch>
            <a:fillRect/>
          </a:stretch>
        </p:blipFill>
        <p:spPr bwMode="auto">
          <a:xfrm>
            <a:off x="3554892" y="4091566"/>
            <a:ext cx="2803058" cy="248070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691" flipH="1">
            <a:off x="-832409" y="4252980"/>
            <a:ext cx="1341900" cy="1337674"/>
          </a:xfrm>
          <a:prstGeom prst="rect">
            <a:avLst/>
          </a:prstGeom>
        </p:spPr>
      </p:pic>
      <p:sp>
        <p:nvSpPr>
          <p:cNvPr id="29" name="Облако 28"/>
          <p:cNvSpPr/>
          <p:nvPr/>
        </p:nvSpPr>
        <p:spPr>
          <a:xfrm>
            <a:off x="3286116" y="428604"/>
            <a:ext cx="2714644" cy="114300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дети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5451 0.0238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31 -0.04953 C 0.49531 -0.04838 0.51996 -0.04653 0.54548 -0.04537 C 0.55156 -0.04421 0.56145 -0.04699 0.56406 -0.03611 C 0.56302 -0.02639 0.56284 -0.02361 0.55798 -0.01828 C 0.53784 -0.01898 0.51267 -0.01458 0.49166 -0.02315 C 0.47899 -0.02153 0.47673 -0.02477 0.47118 -0.01065 C 0.47135 -0.00625 0.47083 -0.00139 0.47204 0.00232 C 0.47222 0.00278 0.49687 0.00648 0.50017 0.00672 C 0.54548 0.01088 0.54618 0.00996 0.59409 0.01158 C 0.59756 0.01297 0.60121 0.0125 0.60416 0.01482 C 0.61284 0.02153 0.59756 0.04213 0.59305 0.04329 C 0.58663 0.04445 0.57986 0.04422 0.57343 0.04468 C 0.56979 0.0419 0.56631 0.04005 0.56302 0.03704 C 0.54843 0.03843 0.53402 0.04005 0.51961 0.04167 C 0.50538 0.04699 0.49045 0.04121 0.47621 0.04653 C 0.47517 0.05209 0.47239 0.05787 0.47534 0.06366 C 0.47586 0.06505 0.47725 0.06459 0.47829 0.06528 C 0.49097 0.07408 0.48211 0.06922 0.48975 0.07315 C 0.5 0.06551 0.5177 0.06644 0.52899 0.06528 C 0.53663 0.05903 0.54409 0.06042 0.55277 0.05764 C 0.56006 0.04908 0.55833 0.04537 0.56302 0.0544 C 0.56388 0.05556 0.56441 0.05764 0.5651 0.05903 C 0.56875 0.07685 0.58906 0.06621 0.60138 0.0669 C 0.62204 0.06898 0.64253 0.06991 0.66319 0.07153 C 0.66927 0.07292 0.67482 0.07292 0.67986 0.07778 C 0.68263 0.08472 0.68628 0.08727 0.68836 0.09514 C 0.68072 0.1294 0.64131 0.10185 0.6177 0.10162 C 0.6059 0.09537 0.6177 0.10093 0.60329 0.09676 C 0.59861 0.09537 0.59461 0.0919 0.58975 0.09074 C 0.55607 0.07315 0.58576 0.0875 0.49687 0.08912 C 0.49739 0.09144 0.50191 0.1007 0.50295 0.10162 C 0.50486 0.10371 0.50937 0.10463 0.50937 0.1051 C 0.51684 0.11273 0.52066 0.11042 0.53194 0.11088 C 0.55295 0.11297 0.57413 0.11297 0.59496 0.11713 C 0.61041 0.13519 0.62465 0.13889 0.64357 0.14283 C 0.64149 0.15787 0.63819 0.15718 0.62916 0.16042 C 0.62552 0.15834 0.62239 0.15556 0.61857 0.15371 C 0.60694 0.14051 0.596 0.14352 0.58055 0.14283 C 0.57864 0.14051 0.57604 0.14028 0.5743 0.13797 C 0.57343 0.13681 0.57343 0.13403 0.57239 0.13334 C 0.57013 0.13102 0.56753 0.13125 0.5651 0.12986 C 0.55399 0.1301 0.54305 0.13172 0.53194 0.13172 C 0.52812 0.13172 0.52447 0.13079 0.52083 0.12986 C 0.51875 0.1294 0.51458 0.12709 0.51458 0.12732 C 0.51128 0.12176 0.50833 0.11806 0.50399 0.11574 C 0.49097 0.11852 0.49947 0.11713 0.47916 0.11713 " pathEditMode="relative" rAng="0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Kot Leopold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acer</cp:lastModifiedBy>
  <cp:revision>55</cp:revision>
  <dcterms:created xsi:type="dcterms:W3CDTF">2016-09-26T13:39:03Z</dcterms:created>
  <dcterms:modified xsi:type="dcterms:W3CDTF">2017-08-05T12:27:01Z</dcterms:modified>
</cp:coreProperties>
</file>