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ABFC77-BE8A-44A8-9C0A-27E7B10F06A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7A3DED-2474-44CF-BC96-6D5077350B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Никитина </a:t>
            </a:r>
            <a:r>
              <a:rPr lang="ru-RU" dirty="0" err="1" smtClean="0"/>
              <a:t>Тася</a:t>
            </a:r>
            <a:r>
              <a:rPr lang="ru-RU" dirty="0" smtClean="0"/>
              <a:t> 3 «б»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Бутербродный салат «</a:t>
            </a:r>
            <a:r>
              <a:rPr lang="ru-RU" dirty="0" err="1" smtClean="0"/>
              <a:t>Валентинка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iCTNSx9YN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57884" y="1600200"/>
            <a:ext cx="2908164" cy="3733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морковь – полезна для глаз;</a:t>
            </a:r>
          </a:p>
          <a:p>
            <a:pPr>
              <a:buFontTx/>
              <a:buChar char="-"/>
            </a:pPr>
            <a:r>
              <a:rPr lang="ru-RU" sz="1600" dirty="0" smtClean="0"/>
              <a:t> сладкий перец – богат витаминами;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хлеб – много углеводов;</a:t>
            </a:r>
          </a:p>
          <a:p>
            <a:pPr>
              <a:buFontTx/>
              <a:buChar char="-"/>
            </a:pPr>
            <a:r>
              <a:rPr lang="ru-RU" sz="1600" dirty="0"/>
              <a:t> </a:t>
            </a:r>
            <a:r>
              <a:rPr lang="ru-RU" sz="1600" dirty="0" smtClean="0"/>
              <a:t>сахар – глюкоза.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86446" y="457200"/>
            <a:ext cx="2976554" cy="1066800"/>
          </a:xfrm>
        </p:spPr>
        <p:txBody>
          <a:bodyPr/>
          <a:lstStyle/>
          <a:p>
            <a:pPr algn="ctr"/>
            <a:r>
              <a:rPr lang="ru-RU" dirty="0" err="1" smtClean="0"/>
              <a:t>Ингридиенты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UNiFwZMAx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072198" y="1600200"/>
            <a:ext cx="2693850" cy="3733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Почистить и нарезать морковку сердечками.</a:t>
            </a:r>
          </a:p>
          <a:p>
            <a:r>
              <a:rPr lang="ru-RU" sz="1800" dirty="0" smtClean="0"/>
              <a:t>2. Порезать перец сердечками.</a:t>
            </a:r>
          </a:p>
          <a:p>
            <a:r>
              <a:rPr lang="ru-RU" sz="1800" dirty="0" smtClean="0"/>
              <a:t>3. Разложить красиво салат на хлеб.</a:t>
            </a:r>
          </a:p>
          <a:p>
            <a:r>
              <a:rPr lang="ru-RU" sz="1800" dirty="0" smtClean="0"/>
              <a:t>4. Немного посыпать сахаром.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457200"/>
            <a:ext cx="2762240" cy="1066800"/>
          </a:xfrm>
        </p:spPr>
        <p:txBody>
          <a:bodyPr/>
          <a:lstStyle/>
          <a:p>
            <a:r>
              <a:rPr lang="ru-RU" dirty="0" smtClean="0"/>
              <a:t>Приготовление: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6epOZiJ8i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929322" y="1600200"/>
            <a:ext cx="2836726" cy="3733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Мы поели этот салат, и нам очень понравилось!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457200"/>
            <a:ext cx="2762240" cy="1066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Блюдо готово!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81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Бутербродный салат «Валентинка» </vt:lpstr>
      <vt:lpstr>Ингридиенты:</vt:lpstr>
      <vt:lpstr>Приготовление:</vt:lpstr>
      <vt:lpstr>Блюдо готово!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Бутербродный салат «Валентинка»</dc:title>
  <dc:creator>User</dc:creator>
  <cp:lastModifiedBy>User</cp:lastModifiedBy>
  <cp:revision>2</cp:revision>
  <dcterms:created xsi:type="dcterms:W3CDTF">2018-01-17T19:00:08Z</dcterms:created>
  <dcterms:modified xsi:type="dcterms:W3CDTF">2018-01-17T19:16:56Z</dcterms:modified>
</cp:coreProperties>
</file>